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rts/chart1.xml" ContentType="application/vnd.openxmlformats-officedocument.drawingml.chart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charts/chart2.xml" ContentType="application/vnd.openxmlformats-officedocument.drawingml.chart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charts/chart3.xml" ContentType="application/vnd.openxmlformats-officedocument.drawingml.chart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  <p:sldMasterId id="2147483654" r:id="rId3"/>
  </p:sldMasterIdLst>
  <p:handoutMasterIdLst>
    <p:handoutMasterId r:id="rId28"/>
  </p:handoutMasterIdLst>
  <p:sldIdLst>
    <p:sldId id="299" r:id="rId4"/>
    <p:sldId id="303" r:id="rId5"/>
    <p:sldId id="304" r:id="rId6"/>
    <p:sldId id="306" r:id="rId7"/>
    <p:sldId id="305" r:id="rId8"/>
    <p:sldId id="307" r:id="rId9"/>
    <p:sldId id="308" r:id="rId10"/>
    <p:sldId id="310" r:id="rId11"/>
    <p:sldId id="312" r:id="rId12"/>
    <p:sldId id="302" r:id="rId13"/>
    <p:sldId id="311" r:id="rId14"/>
    <p:sldId id="314" r:id="rId15"/>
    <p:sldId id="316" r:id="rId16"/>
    <p:sldId id="317" r:id="rId17"/>
    <p:sldId id="318" r:id="rId18"/>
    <p:sldId id="319" r:id="rId19"/>
    <p:sldId id="320" r:id="rId20"/>
    <p:sldId id="321" r:id="rId21"/>
    <p:sldId id="322" r:id="rId22"/>
    <p:sldId id="323" r:id="rId23"/>
    <p:sldId id="324" r:id="rId24"/>
    <p:sldId id="325" r:id="rId25"/>
    <p:sldId id="326" r:id="rId26"/>
    <p:sldId id="327" r:id="rId27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C7DE1"/>
    <a:srgbClr val="F4BD2D"/>
    <a:srgbClr val="F07624"/>
    <a:srgbClr val="1ED4DE"/>
    <a:srgbClr val="E629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04" autoAdjust="0"/>
    <p:restoredTop sz="94660"/>
  </p:normalViewPr>
  <p:slideViewPr>
    <p:cSldViewPr showGuides="1">
      <p:cViewPr>
        <p:scale>
          <a:sx n="100" d="100"/>
          <a:sy n="100" d="100"/>
        </p:scale>
        <p:origin x="-528" y="-7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83" d="100"/>
          <a:sy n="83" d="100"/>
        </p:scale>
        <p:origin x="5850" y="1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1.xlsx"/><Relationship Id="rId1" Type="http://schemas.openxmlformats.org/officeDocument/2006/relationships/image" Target="../media/image14.png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ID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6515455420878415E-2"/>
          <c:y val="2.8166071099168931E-2"/>
          <c:w val="0.89529531015629416"/>
          <c:h val="0.95162544490714984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Text</c:v>
                </c:pt>
              </c:strCache>
            </c:strRef>
          </c:tx>
          <c:spPr>
            <a:blipFill>
              <a:blip xmlns:r="http://schemas.openxmlformats.org/officeDocument/2006/relationships" r:embed="rId1"/>
              <a:stretch>
                <a:fillRect/>
              </a:stretch>
            </a:blipFill>
          </c:spPr>
          <c:dPt>
            <c:idx val="0"/>
            <c:bubble3D val="0"/>
            <c:spPr>
              <a:blipFill>
                <a:blip xmlns:r="http://schemas.openxmlformats.org/officeDocument/2006/relationships" r:embed="rId1"/>
                <a:stretch>
                  <a:fillRect/>
                </a:stretch>
              </a:blipFill>
              <a:ln w="19050"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E26C-4A12-BF1D-516581F81131}"/>
              </c:ext>
            </c:extLst>
          </c:dPt>
          <c:dPt>
            <c:idx val="1"/>
            <c:bubble3D val="0"/>
            <c:spPr>
              <a:blipFill>
                <a:blip xmlns:r="http://schemas.openxmlformats.org/officeDocument/2006/relationships" r:embed="rId1"/>
                <a:stretch>
                  <a:fillRect/>
                </a:stretch>
              </a:blipFill>
              <a:ln w="19050"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E26C-4A12-BF1D-516581F81131}"/>
              </c:ext>
            </c:extLst>
          </c:dPt>
          <c:dPt>
            <c:idx val="2"/>
            <c:bubble3D val="0"/>
            <c:spPr>
              <a:blipFill>
                <a:blip xmlns:r="http://schemas.openxmlformats.org/officeDocument/2006/relationships" r:embed="rId1"/>
                <a:stretch>
                  <a:fillRect/>
                </a:stretch>
              </a:blipFill>
              <a:ln w="19050"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6-E26C-4A12-BF1D-516581F81131}"/>
              </c:ext>
            </c:extLst>
          </c:dPt>
          <c:dPt>
            <c:idx val="3"/>
            <c:bubble3D val="0"/>
            <c:spPr>
              <a:blipFill>
                <a:blip xmlns:r="http://schemas.openxmlformats.org/officeDocument/2006/relationships" r:embed="rId1"/>
                <a:stretch>
                  <a:fillRect/>
                </a:stretch>
              </a:blipFill>
              <a:ln w="19050"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E26C-4A12-BF1D-516581F81131}"/>
              </c:ext>
            </c:extLst>
          </c:dPt>
          <c:cat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25</c:v>
                </c:pt>
                <c:pt idx="1">
                  <c:v>25</c:v>
                </c:pt>
                <c:pt idx="2">
                  <c:v>25</c:v>
                </c:pt>
                <c:pt idx="3">
                  <c:v>25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E26C-4A12-BF1D-516581F8113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45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2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ID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6515455420878415E-2"/>
          <c:y val="2.8166071099168931E-2"/>
          <c:w val="0.89529531015629416"/>
          <c:h val="0.95162544490714984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Text</c:v>
                </c:pt>
              </c:strCache>
            </c:strRef>
          </c:tx>
          <c:dPt>
            <c:idx val="0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E26C-4A12-BF1D-516581F81131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E26C-4A12-BF1D-516581F81131}"/>
              </c:ext>
            </c:extLst>
          </c:dPt>
          <c:dPt>
            <c:idx val="2"/>
            <c:bubble3D val="0"/>
            <c:spPr>
              <a:solidFill>
                <a:schemeClr val="accent5"/>
              </a:solidFill>
              <a:ln w="19050"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6-E26C-4A12-BF1D-516581F81131}"/>
              </c:ext>
            </c:extLst>
          </c:dPt>
          <c:dPt>
            <c:idx val="3"/>
            <c:bubble3D val="0"/>
            <c:spPr>
              <a:noFill/>
              <a:ln w="19050"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E26C-4A12-BF1D-516581F81131}"/>
              </c:ext>
            </c:extLst>
          </c:dPt>
          <c:cat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25</c:v>
                </c:pt>
                <c:pt idx="1">
                  <c:v>25</c:v>
                </c:pt>
                <c:pt idx="2">
                  <c:v>25</c:v>
                </c:pt>
                <c:pt idx="3">
                  <c:v>25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E26C-4A12-BF1D-516581F8113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45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ID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6515455420878415E-2"/>
          <c:y val="2.8166071099168931E-2"/>
          <c:w val="0.89529531015629416"/>
          <c:h val="0.95162544490714984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Text</c:v>
                </c:pt>
              </c:strCache>
            </c:strRef>
          </c:tx>
          <c:dPt>
            <c:idx val="0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E26C-4A12-BF1D-516581F81131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E26C-4A12-BF1D-516581F81131}"/>
              </c:ext>
            </c:extLst>
          </c:dPt>
          <c:dPt>
            <c:idx val="2"/>
            <c:bubble3D val="0"/>
            <c:spPr>
              <a:solidFill>
                <a:schemeClr val="accent5"/>
              </a:solidFill>
              <a:ln w="19050"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6-E26C-4A12-BF1D-516581F81131}"/>
              </c:ext>
            </c:extLst>
          </c:dPt>
          <c:dPt>
            <c:idx val="3"/>
            <c:bubble3D val="0"/>
            <c:spPr>
              <a:noFill/>
              <a:ln w="19050"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E26C-4A12-BF1D-516581F81131}"/>
              </c:ext>
            </c:extLst>
          </c:dPt>
          <c:cat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25</c:v>
                </c:pt>
                <c:pt idx="1">
                  <c:v>25</c:v>
                </c:pt>
                <c:pt idx="2">
                  <c:v>25</c:v>
                </c:pt>
                <c:pt idx="3">
                  <c:v>25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E26C-4A12-BF1D-516581F8113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45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818A039-BDED-4ABD-9F7E-74201FE69C1D}" type="doc">
      <dgm:prSet loTypeId="urn:microsoft.com/office/officeart/2005/8/layout/vList2" loCatId="list" qsTypeId="urn:microsoft.com/office/officeart/2005/8/quickstyle/3d1" qsCatId="3D" csTypeId="urn:microsoft.com/office/officeart/2005/8/colors/colorful3" csCatId="colorful"/>
      <dgm:spPr/>
      <dgm:t>
        <a:bodyPr/>
        <a:lstStyle/>
        <a:p>
          <a:endParaRPr lang="en-ID"/>
        </a:p>
      </dgm:t>
    </dgm:pt>
    <dgm:pt modelId="{374B61A7-B35D-4952-A08C-BBE1EC9545F1}" type="pres">
      <dgm:prSet presAssocID="{8818A039-BDED-4ABD-9F7E-74201FE69C1D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ID"/>
        </a:p>
      </dgm:t>
    </dgm:pt>
  </dgm:ptLst>
  <dgm:cxnLst>
    <dgm:cxn modelId="{F5AFE7F8-8A10-4A00-83E4-300AC7265125}" type="presOf" srcId="{8818A039-BDED-4ABD-9F7E-74201FE69C1D}" destId="{374B61A7-B35D-4952-A08C-BBE1EC9545F1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D3909AC-E2BC-4AD7-812C-AF6D10681A09}" type="doc">
      <dgm:prSet loTypeId="urn:microsoft.com/office/officeart/2005/8/layout/vList2" loCatId="list" qsTypeId="urn:microsoft.com/office/officeart/2005/8/quickstyle/3d1" qsCatId="3D" csTypeId="urn:microsoft.com/office/officeart/2005/8/colors/colorful2" csCatId="colorful" phldr="1"/>
      <dgm:spPr/>
      <dgm:t>
        <a:bodyPr/>
        <a:lstStyle/>
        <a:p>
          <a:endParaRPr lang="en-ID"/>
        </a:p>
      </dgm:t>
    </dgm:pt>
    <dgm:pt modelId="{AF6AE4E9-2845-47BC-B82E-268B30428440}">
      <dgm:prSet/>
      <dgm:spPr/>
      <dgm:t>
        <a:bodyPr/>
        <a:lstStyle/>
        <a:p>
          <a:pPr rtl="0"/>
          <a:r>
            <a:rPr lang="en-US" dirty="0" smtClean="0"/>
            <a:t>1. </a:t>
          </a:r>
          <a:r>
            <a:rPr lang="en-US" dirty="0" err="1" smtClean="0"/>
            <a:t>Bagaimana</a:t>
          </a:r>
          <a:r>
            <a:rPr lang="en-US" dirty="0" smtClean="0"/>
            <a:t> </a:t>
          </a:r>
          <a:r>
            <a:rPr lang="en-US" dirty="0" err="1" smtClean="0"/>
            <a:t>membuat</a:t>
          </a:r>
          <a:r>
            <a:rPr lang="en-US" dirty="0" smtClean="0"/>
            <a:t> </a:t>
          </a:r>
          <a:r>
            <a:rPr lang="en-US" dirty="0" err="1" smtClean="0"/>
            <a:t>sistem</a:t>
          </a:r>
          <a:r>
            <a:rPr lang="en-US" dirty="0" smtClean="0"/>
            <a:t> yang </a:t>
          </a:r>
          <a:r>
            <a:rPr lang="en-US" dirty="0" err="1" smtClean="0"/>
            <a:t>dapat</a:t>
          </a:r>
          <a:r>
            <a:rPr lang="en-US" dirty="0" smtClean="0"/>
            <a:t> </a:t>
          </a:r>
          <a:r>
            <a:rPr lang="en-US" dirty="0" err="1" smtClean="0"/>
            <a:t>mengelola</a:t>
          </a:r>
          <a:r>
            <a:rPr lang="en-US" dirty="0" smtClean="0"/>
            <a:t> </a:t>
          </a:r>
          <a:r>
            <a:rPr lang="en-US" dirty="0" err="1" smtClean="0"/>
            <a:t>barang</a:t>
          </a:r>
          <a:r>
            <a:rPr lang="en-US" dirty="0" smtClean="0"/>
            <a:t> </a:t>
          </a:r>
          <a:r>
            <a:rPr lang="en-US" dirty="0" err="1" smtClean="0"/>
            <a:t>masuk</a:t>
          </a:r>
          <a:r>
            <a:rPr lang="en-US" dirty="0" smtClean="0"/>
            <a:t> </a:t>
          </a:r>
          <a:r>
            <a:rPr lang="en-US" dirty="0" err="1" smtClean="0"/>
            <a:t>dan</a:t>
          </a:r>
          <a:r>
            <a:rPr lang="en-US" dirty="0" smtClean="0"/>
            <a:t> </a:t>
          </a:r>
          <a:r>
            <a:rPr lang="en-US" dirty="0" err="1" smtClean="0"/>
            <a:t>barang</a:t>
          </a:r>
          <a:r>
            <a:rPr lang="en-US" dirty="0" smtClean="0"/>
            <a:t> </a:t>
          </a:r>
          <a:r>
            <a:rPr lang="en-US" dirty="0" err="1" smtClean="0"/>
            <a:t>keluar</a:t>
          </a:r>
          <a:r>
            <a:rPr lang="en-US" dirty="0" smtClean="0"/>
            <a:t> ? </a:t>
          </a:r>
          <a:endParaRPr lang="en-ID" dirty="0"/>
        </a:p>
      </dgm:t>
    </dgm:pt>
    <dgm:pt modelId="{ECAAA437-B0BB-4492-B848-471355D8E460}" type="parTrans" cxnId="{9C004B6C-D7DF-4C59-A6BD-4F85DD4F02A7}">
      <dgm:prSet/>
      <dgm:spPr/>
      <dgm:t>
        <a:bodyPr/>
        <a:lstStyle/>
        <a:p>
          <a:endParaRPr lang="en-ID"/>
        </a:p>
      </dgm:t>
    </dgm:pt>
    <dgm:pt modelId="{C0B0A0B1-E827-425A-BEF4-2EF8CE00D9DE}" type="sibTrans" cxnId="{9C004B6C-D7DF-4C59-A6BD-4F85DD4F02A7}">
      <dgm:prSet/>
      <dgm:spPr/>
      <dgm:t>
        <a:bodyPr/>
        <a:lstStyle/>
        <a:p>
          <a:endParaRPr lang="en-ID"/>
        </a:p>
      </dgm:t>
    </dgm:pt>
    <dgm:pt modelId="{183A0CDF-7ADF-40F1-83CE-E7F7E2B031F6}">
      <dgm:prSet/>
      <dgm:spPr/>
      <dgm:t>
        <a:bodyPr/>
        <a:lstStyle/>
        <a:p>
          <a:pPr rtl="0"/>
          <a:r>
            <a:rPr lang="en-ID" dirty="0" smtClean="0"/>
            <a:t>2. </a:t>
          </a:r>
          <a:r>
            <a:rPr lang="en-ID" dirty="0" err="1" smtClean="0"/>
            <a:t>Bagaimana</a:t>
          </a:r>
          <a:r>
            <a:rPr lang="en-ID" dirty="0" smtClean="0"/>
            <a:t> </a:t>
          </a:r>
          <a:r>
            <a:rPr lang="en-ID" dirty="0" err="1" smtClean="0"/>
            <a:t>membuat</a:t>
          </a:r>
          <a:r>
            <a:rPr lang="en-ID" dirty="0" smtClean="0"/>
            <a:t> </a:t>
          </a:r>
          <a:r>
            <a:rPr lang="en-ID" dirty="0" err="1" smtClean="0"/>
            <a:t>sistem</a:t>
          </a:r>
          <a:r>
            <a:rPr lang="en-ID" dirty="0" smtClean="0"/>
            <a:t> </a:t>
          </a:r>
          <a:r>
            <a:rPr lang="en-ID" dirty="0" err="1" smtClean="0"/>
            <a:t>penjualan</a:t>
          </a:r>
          <a:r>
            <a:rPr lang="en-ID" dirty="0" smtClean="0"/>
            <a:t> </a:t>
          </a:r>
          <a:r>
            <a:rPr lang="en-ID" dirty="0" err="1" smtClean="0"/>
            <a:t>barang</a:t>
          </a:r>
          <a:r>
            <a:rPr lang="en-ID" dirty="0" smtClean="0"/>
            <a:t> </a:t>
          </a:r>
          <a:r>
            <a:rPr lang="en-ID" dirty="0" err="1" smtClean="0"/>
            <a:t>dengan</a:t>
          </a:r>
          <a:r>
            <a:rPr lang="en-ID" dirty="0" smtClean="0"/>
            <a:t> </a:t>
          </a:r>
          <a:r>
            <a:rPr lang="en-ID" dirty="0" err="1" smtClean="0"/>
            <a:t>komputerisasi</a:t>
          </a:r>
          <a:r>
            <a:rPr lang="en-ID" dirty="0" smtClean="0"/>
            <a:t> ?</a:t>
          </a:r>
          <a:endParaRPr lang="en-ID" dirty="0"/>
        </a:p>
      </dgm:t>
    </dgm:pt>
    <dgm:pt modelId="{67A34A51-DED3-447A-9C9E-DF38F71E4DFE}" type="parTrans" cxnId="{8E7D7EEF-D05B-4544-9A17-1BCFC6D695B2}">
      <dgm:prSet/>
      <dgm:spPr/>
      <dgm:t>
        <a:bodyPr/>
        <a:lstStyle/>
        <a:p>
          <a:endParaRPr lang="en-ID"/>
        </a:p>
      </dgm:t>
    </dgm:pt>
    <dgm:pt modelId="{B985F4B8-6307-4936-B382-2A6E1E6E414A}" type="sibTrans" cxnId="{8E7D7EEF-D05B-4544-9A17-1BCFC6D695B2}">
      <dgm:prSet/>
      <dgm:spPr/>
      <dgm:t>
        <a:bodyPr/>
        <a:lstStyle/>
        <a:p>
          <a:endParaRPr lang="en-ID"/>
        </a:p>
      </dgm:t>
    </dgm:pt>
    <dgm:pt modelId="{8CB67A30-D8BE-4A54-9D77-1382BA895797}" type="pres">
      <dgm:prSet presAssocID="{2D3909AC-E2BC-4AD7-812C-AF6D10681A09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ID"/>
        </a:p>
      </dgm:t>
    </dgm:pt>
    <dgm:pt modelId="{43B3FCFD-7515-4636-8799-5CE96120C4DB}" type="pres">
      <dgm:prSet presAssocID="{AF6AE4E9-2845-47BC-B82E-268B30428440}" presName="parentText" presStyleLbl="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ID"/>
        </a:p>
      </dgm:t>
    </dgm:pt>
    <dgm:pt modelId="{8D49B424-79DD-4419-A9E6-E8B25B578EF2}" type="pres">
      <dgm:prSet presAssocID="{C0B0A0B1-E827-425A-BEF4-2EF8CE00D9DE}" presName="spacer" presStyleCnt="0"/>
      <dgm:spPr/>
    </dgm:pt>
    <dgm:pt modelId="{BFEDBAD5-FEDE-4489-89F3-5BD747C38457}" type="pres">
      <dgm:prSet presAssocID="{183A0CDF-7ADF-40F1-83CE-E7F7E2B031F6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ID"/>
        </a:p>
      </dgm:t>
    </dgm:pt>
  </dgm:ptLst>
  <dgm:cxnLst>
    <dgm:cxn modelId="{629F9EC0-4263-466C-BC1C-C4611BB812F9}" type="presOf" srcId="{AF6AE4E9-2845-47BC-B82E-268B30428440}" destId="{43B3FCFD-7515-4636-8799-5CE96120C4DB}" srcOrd="0" destOrd="0" presId="urn:microsoft.com/office/officeart/2005/8/layout/vList2"/>
    <dgm:cxn modelId="{52AC773A-EE7C-4032-8D70-DD81451E1E08}" type="presOf" srcId="{2D3909AC-E2BC-4AD7-812C-AF6D10681A09}" destId="{8CB67A30-D8BE-4A54-9D77-1382BA895797}" srcOrd="0" destOrd="0" presId="urn:microsoft.com/office/officeart/2005/8/layout/vList2"/>
    <dgm:cxn modelId="{8E7D7EEF-D05B-4544-9A17-1BCFC6D695B2}" srcId="{2D3909AC-E2BC-4AD7-812C-AF6D10681A09}" destId="{183A0CDF-7ADF-40F1-83CE-E7F7E2B031F6}" srcOrd="1" destOrd="0" parTransId="{67A34A51-DED3-447A-9C9E-DF38F71E4DFE}" sibTransId="{B985F4B8-6307-4936-B382-2A6E1E6E414A}"/>
    <dgm:cxn modelId="{A8BCA39E-BFA3-4387-8F3B-3F8BC01795E9}" type="presOf" srcId="{183A0CDF-7ADF-40F1-83CE-E7F7E2B031F6}" destId="{BFEDBAD5-FEDE-4489-89F3-5BD747C38457}" srcOrd="0" destOrd="0" presId="urn:microsoft.com/office/officeart/2005/8/layout/vList2"/>
    <dgm:cxn modelId="{9C004B6C-D7DF-4C59-A6BD-4F85DD4F02A7}" srcId="{2D3909AC-E2BC-4AD7-812C-AF6D10681A09}" destId="{AF6AE4E9-2845-47BC-B82E-268B30428440}" srcOrd="0" destOrd="0" parTransId="{ECAAA437-B0BB-4492-B848-471355D8E460}" sibTransId="{C0B0A0B1-E827-425A-BEF4-2EF8CE00D9DE}"/>
    <dgm:cxn modelId="{5D23B1A8-29B9-49E3-BE00-CC28F3953319}" type="presParOf" srcId="{8CB67A30-D8BE-4A54-9D77-1382BA895797}" destId="{43B3FCFD-7515-4636-8799-5CE96120C4DB}" srcOrd="0" destOrd="0" presId="urn:microsoft.com/office/officeart/2005/8/layout/vList2"/>
    <dgm:cxn modelId="{A1CB2392-8D8D-4E55-A013-42ACE91C71D5}" type="presParOf" srcId="{8CB67A30-D8BE-4A54-9D77-1382BA895797}" destId="{8D49B424-79DD-4419-A9E6-E8B25B578EF2}" srcOrd="1" destOrd="0" presId="urn:microsoft.com/office/officeart/2005/8/layout/vList2"/>
    <dgm:cxn modelId="{CBC6839E-AF6C-4711-94ED-F266FD247DCE}" type="presParOf" srcId="{8CB67A30-D8BE-4A54-9D77-1382BA895797}" destId="{BFEDBAD5-FEDE-4489-89F3-5BD747C38457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D3909AC-E2BC-4AD7-812C-AF6D10681A09}" type="doc">
      <dgm:prSet loTypeId="urn:microsoft.com/office/officeart/2005/8/layout/vList2" loCatId="list" qsTypeId="urn:microsoft.com/office/officeart/2005/8/quickstyle/3d1" qsCatId="3D" csTypeId="urn:microsoft.com/office/officeart/2005/8/colors/colorful2" csCatId="colorful" phldr="1"/>
      <dgm:spPr/>
      <dgm:t>
        <a:bodyPr/>
        <a:lstStyle/>
        <a:p>
          <a:endParaRPr lang="en-ID"/>
        </a:p>
      </dgm:t>
    </dgm:pt>
    <dgm:pt modelId="{AF6AE4E9-2845-47BC-B82E-268B30428440}">
      <dgm:prSet/>
      <dgm:spPr/>
      <dgm:t>
        <a:bodyPr/>
        <a:lstStyle/>
        <a:p>
          <a:pPr rtl="0"/>
          <a:r>
            <a:rPr lang="en-US" dirty="0" smtClean="0"/>
            <a:t>1. </a:t>
          </a:r>
          <a:r>
            <a:rPr lang="en-ID" dirty="0" err="1" smtClean="0"/>
            <a:t>Pengelolaan</a:t>
          </a:r>
          <a:r>
            <a:rPr lang="en-ID" dirty="0" smtClean="0"/>
            <a:t> data </a:t>
          </a:r>
          <a:r>
            <a:rPr lang="en-ID" dirty="0" err="1" smtClean="0"/>
            <a:t>barang</a:t>
          </a:r>
          <a:r>
            <a:rPr lang="en-ID" dirty="0" smtClean="0"/>
            <a:t> </a:t>
          </a:r>
          <a:r>
            <a:rPr lang="en-ID" dirty="0" err="1" smtClean="0"/>
            <a:t>masuk</a:t>
          </a:r>
          <a:endParaRPr lang="en-ID" dirty="0"/>
        </a:p>
      </dgm:t>
    </dgm:pt>
    <dgm:pt modelId="{ECAAA437-B0BB-4492-B848-471355D8E460}" type="parTrans" cxnId="{9C004B6C-D7DF-4C59-A6BD-4F85DD4F02A7}">
      <dgm:prSet/>
      <dgm:spPr/>
      <dgm:t>
        <a:bodyPr/>
        <a:lstStyle/>
        <a:p>
          <a:endParaRPr lang="en-ID"/>
        </a:p>
      </dgm:t>
    </dgm:pt>
    <dgm:pt modelId="{C0B0A0B1-E827-425A-BEF4-2EF8CE00D9DE}" type="sibTrans" cxnId="{9C004B6C-D7DF-4C59-A6BD-4F85DD4F02A7}">
      <dgm:prSet/>
      <dgm:spPr/>
      <dgm:t>
        <a:bodyPr/>
        <a:lstStyle/>
        <a:p>
          <a:endParaRPr lang="en-ID"/>
        </a:p>
      </dgm:t>
    </dgm:pt>
    <dgm:pt modelId="{183A0CDF-7ADF-40F1-83CE-E7F7E2B031F6}">
      <dgm:prSet/>
      <dgm:spPr/>
      <dgm:t>
        <a:bodyPr/>
        <a:lstStyle/>
        <a:p>
          <a:pPr rtl="0"/>
          <a:r>
            <a:rPr lang="en-ID" dirty="0" smtClean="0"/>
            <a:t>2. </a:t>
          </a:r>
          <a:r>
            <a:rPr lang="en-ID" dirty="0" err="1" smtClean="0"/>
            <a:t>Pengelolaan</a:t>
          </a:r>
          <a:r>
            <a:rPr lang="en-ID" dirty="0" smtClean="0"/>
            <a:t> data </a:t>
          </a:r>
          <a:r>
            <a:rPr lang="en-ID" dirty="0" err="1" smtClean="0"/>
            <a:t>barang</a:t>
          </a:r>
          <a:r>
            <a:rPr lang="en-ID" dirty="0" smtClean="0"/>
            <a:t> </a:t>
          </a:r>
          <a:r>
            <a:rPr lang="en-ID" dirty="0" err="1" smtClean="0"/>
            <a:t>keluar</a:t>
          </a:r>
          <a:endParaRPr lang="en-ID" dirty="0"/>
        </a:p>
      </dgm:t>
    </dgm:pt>
    <dgm:pt modelId="{67A34A51-DED3-447A-9C9E-DF38F71E4DFE}" type="parTrans" cxnId="{8E7D7EEF-D05B-4544-9A17-1BCFC6D695B2}">
      <dgm:prSet/>
      <dgm:spPr/>
      <dgm:t>
        <a:bodyPr/>
        <a:lstStyle/>
        <a:p>
          <a:endParaRPr lang="en-ID"/>
        </a:p>
      </dgm:t>
    </dgm:pt>
    <dgm:pt modelId="{B985F4B8-6307-4936-B382-2A6E1E6E414A}" type="sibTrans" cxnId="{8E7D7EEF-D05B-4544-9A17-1BCFC6D695B2}">
      <dgm:prSet/>
      <dgm:spPr/>
      <dgm:t>
        <a:bodyPr/>
        <a:lstStyle/>
        <a:p>
          <a:endParaRPr lang="en-ID"/>
        </a:p>
      </dgm:t>
    </dgm:pt>
    <dgm:pt modelId="{85A760BE-9AFC-4D52-B725-77A5E803BBA5}">
      <dgm:prSet/>
      <dgm:spPr/>
      <dgm:t>
        <a:bodyPr/>
        <a:lstStyle/>
        <a:p>
          <a:pPr rtl="0"/>
          <a:r>
            <a:rPr lang="en-ID" dirty="0" smtClean="0"/>
            <a:t>3. </a:t>
          </a:r>
          <a:r>
            <a:rPr lang="en-ID" dirty="0" err="1" smtClean="0"/>
            <a:t>Cetak</a:t>
          </a:r>
          <a:r>
            <a:rPr lang="en-ID" dirty="0" smtClean="0"/>
            <a:t> data </a:t>
          </a:r>
          <a:r>
            <a:rPr lang="en-ID" dirty="0" err="1" smtClean="0"/>
            <a:t>penjualan</a:t>
          </a:r>
          <a:r>
            <a:rPr lang="en-ID" dirty="0" smtClean="0"/>
            <a:t> </a:t>
          </a:r>
          <a:r>
            <a:rPr lang="en-ID" dirty="0" err="1" smtClean="0"/>
            <a:t>barang</a:t>
          </a:r>
          <a:r>
            <a:rPr lang="en-ID" dirty="0" smtClean="0"/>
            <a:t>, </a:t>
          </a:r>
          <a:r>
            <a:rPr lang="en-ID" dirty="0" err="1" smtClean="0"/>
            <a:t>terhadap</a:t>
          </a:r>
          <a:r>
            <a:rPr lang="en-ID" dirty="0" smtClean="0"/>
            <a:t> </a:t>
          </a:r>
          <a:r>
            <a:rPr lang="en-ID" dirty="0" err="1" smtClean="0"/>
            <a:t>konsumen</a:t>
          </a:r>
          <a:endParaRPr lang="en-ID" dirty="0"/>
        </a:p>
      </dgm:t>
    </dgm:pt>
    <dgm:pt modelId="{DC587984-BD06-479E-A207-7B2C6451864B}" type="parTrans" cxnId="{CBE6CCB4-6EEA-4D37-8703-809AF5798BDC}">
      <dgm:prSet/>
      <dgm:spPr/>
      <dgm:t>
        <a:bodyPr/>
        <a:lstStyle/>
        <a:p>
          <a:endParaRPr lang="en-ID"/>
        </a:p>
      </dgm:t>
    </dgm:pt>
    <dgm:pt modelId="{EF73A1B5-5CDC-4B02-8583-5B4938A86CD3}" type="sibTrans" cxnId="{CBE6CCB4-6EEA-4D37-8703-809AF5798BDC}">
      <dgm:prSet/>
      <dgm:spPr/>
      <dgm:t>
        <a:bodyPr/>
        <a:lstStyle/>
        <a:p>
          <a:endParaRPr lang="en-ID"/>
        </a:p>
      </dgm:t>
    </dgm:pt>
    <dgm:pt modelId="{8CB67A30-D8BE-4A54-9D77-1382BA895797}" type="pres">
      <dgm:prSet presAssocID="{2D3909AC-E2BC-4AD7-812C-AF6D10681A09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ID"/>
        </a:p>
      </dgm:t>
    </dgm:pt>
    <dgm:pt modelId="{43B3FCFD-7515-4636-8799-5CE96120C4DB}" type="pres">
      <dgm:prSet presAssocID="{AF6AE4E9-2845-47BC-B82E-268B30428440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ID"/>
        </a:p>
      </dgm:t>
    </dgm:pt>
    <dgm:pt modelId="{8D49B424-79DD-4419-A9E6-E8B25B578EF2}" type="pres">
      <dgm:prSet presAssocID="{C0B0A0B1-E827-425A-BEF4-2EF8CE00D9DE}" presName="spacer" presStyleCnt="0"/>
      <dgm:spPr/>
    </dgm:pt>
    <dgm:pt modelId="{BFEDBAD5-FEDE-4489-89F3-5BD747C38457}" type="pres">
      <dgm:prSet presAssocID="{183A0CDF-7ADF-40F1-83CE-E7F7E2B031F6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ID"/>
        </a:p>
      </dgm:t>
    </dgm:pt>
    <dgm:pt modelId="{B9645BA0-7A61-460C-9C04-B78EB93148E2}" type="pres">
      <dgm:prSet presAssocID="{B985F4B8-6307-4936-B382-2A6E1E6E414A}" presName="spacer" presStyleCnt="0"/>
      <dgm:spPr/>
    </dgm:pt>
    <dgm:pt modelId="{B078AD9C-E139-4AC4-881B-DBAD286116A5}" type="pres">
      <dgm:prSet presAssocID="{85A760BE-9AFC-4D52-B725-77A5E803BBA5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ID"/>
        </a:p>
      </dgm:t>
    </dgm:pt>
  </dgm:ptLst>
  <dgm:cxnLst>
    <dgm:cxn modelId="{984E2648-4579-43D0-9A2D-03CF2C22B8B8}" type="presOf" srcId="{183A0CDF-7ADF-40F1-83CE-E7F7E2B031F6}" destId="{BFEDBAD5-FEDE-4489-89F3-5BD747C38457}" srcOrd="0" destOrd="0" presId="urn:microsoft.com/office/officeart/2005/8/layout/vList2"/>
    <dgm:cxn modelId="{29058CFD-E1C2-48D4-9465-A18CE5B59C1D}" type="presOf" srcId="{85A760BE-9AFC-4D52-B725-77A5E803BBA5}" destId="{B078AD9C-E139-4AC4-881B-DBAD286116A5}" srcOrd="0" destOrd="0" presId="urn:microsoft.com/office/officeart/2005/8/layout/vList2"/>
    <dgm:cxn modelId="{8E7D7EEF-D05B-4544-9A17-1BCFC6D695B2}" srcId="{2D3909AC-E2BC-4AD7-812C-AF6D10681A09}" destId="{183A0CDF-7ADF-40F1-83CE-E7F7E2B031F6}" srcOrd="1" destOrd="0" parTransId="{67A34A51-DED3-447A-9C9E-DF38F71E4DFE}" sibTransId="{B985F4B8-6307-4936-B382-2A6E1E6E414A}"/>
    <dgm:cxn modelId="{CBE6CCB4-6EEA-4D37-8703-809AF5798BDC}" srcId="{2D3909AC-E2BC-4AD7-812C-AF6D10681A09}" destId="{85A760BE-9AFC-4D52-B725-77A5E803BBA5}" srcOrd="2" destOrd="0" parTransId="{DC587984-BD06-479E-A207-7B2C6451864B}" sibTransId="{EF73A1B5-5CDC-4B02-8583-5B4938A86CD3}"/>
    <dgm:cxn modelId="{9C004B6C-D7DF-4C59-A6BD-4F85DD4F02A7}" srcId="{2D3909AC-E2BC-4AD7-812C-AF6D10681A09}" destId="{AF6AE4E9-2845-47BC-B82E-268B30428440}" srcOrd="0" destOrd="0" parTransId="{ECAAA437-B0BB-4492-B848-471355D8E460}" sibTransId="{C0B0A0B1-E827-425A-BEF4-2EF8CE00D9DE}"/>
    <dgm:cxn modelId="{6EF331E2-0571-46DE-8D55-108803E8BB3A}" type="presOf" srcId="{2D3909AC-E2BC-4AD7-812C-AF6D10681A09}" destId="{8CB67A30-D8BE-4A54-9D77-1382BA895797}" srcOrd="0" destOrd="0" presId="urn:microsoft.com/office/officeart/2005/8/layout/vList2"/>
    <dgm:cxn modelId="{39C49061-87EC-4C97-B85C-7DD878F8175D}" type="presOf" srcId="{AF6AE4E9-2845-47BC-B82E-268B30428440}" destId="{43B3FCFD-7515-4636-8799-5CE96120C4DB}" srcOrd="0" destOrd="0" presId="urn:microsoft.com/office/officeart/2005/8/layout/vList2"/>
    <dgm:cxn modelId="{2FDF1524-135F-4892-B005-E41248581433}" type="presParOf" srcId="{8CB67A30-D8BE-4A54-9D77-1382BA895797}" destId="{43B3FCFD-7515-4636-8799-5CE96120C4DB}" srcOrd="0" destOrd="0" presId="urn:microsoft.com/office/officeart/2005/8/layout/vList2"/>
    <dgm:cxn modelId="{14470F3E-5DB2-47B0-9D91-D262A57D7D1A}" type="presParOf" srcId="{8CB67A30-D8BE-4A54-9D77-1382BA895797}" destId="{8D49B424-79DD-4419-A9E6-E8B25B578EF2}" srcOrd="1" destOrd="0" presId="urn:microsoft.com/office/officeart/2005/8/layout/vList2"/>
    <dgm:cxn modelId="{7BFE414B-5C7A-433C-96F9-C94DE1CF059B}" type="presParOf" srcId="{8CB67A30-D8BE-4A54-9D77-1382BA895797}" destId="{BFEDBAD5-FEDE-4489-89F3-5BD747C38457}" srcOrd="2" destOrd="0" presId="urn:microsoft.com/office/officeart/2005/8/layout/vList2"/>
    <dgm:cxn modelId="{96984AC6-62FD-4B4C-82C1-B6D7DE0C6165}" type="presParOf" srcId="{8CB67A30-D8BE-4A54-9D77-1382BA895797}" destId="{B9645BA0-7A61-460C-9C04-B78EB93148E2}" srcOrd="3" destOrd="0" presId="urn:microsoft.com/office/officeart/2005/8/layout/vList2"/>
    <dgm:cxn modelId="{B0AB3D4F-30D4-4EFA-80BA-5179C8F0C8CD}" type="presParOf" srcId="{8CB67A30-D8BE-4A54-9D77-1382BA895797}" destId="{B078AD9C-E139-4AC4-881B-DBAD286116A5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D3909AC-E2BC-4AD7-812C-AF6D10681A09}" type="doc">
      <dgm:prSet loTypeId="urn:microsoft.com/office/officeart/2005/8/layout/vList2" loCatId="list" qsTypeId="urn:microsoft.com/office/officeart/2005/8/quickstyle/3d1" qsCatId="3D" csTypeId="urn:microsoft.com/office/officeart/2005/8/colors/colorful2" csCatId="colorful" phldr="1"/>
      <dgm:spPr/>
      <dgm:t>
        <a:bodyPr/>
        <a:lstStyle/>
        <a:p>
          <a:endParaRPr lang="en-ID"/>
        </a:p>
      </dgm:t>
    </dgm:pt>
    <dgm:pt modelId="{AF6AE4E9-2845-47BC-B82E-268B30428440}">
      <dgm:prSet/>
      <dgm:spPr/>
      <dgm:t>
        <a:bodyPr/>
        <a:lstStyle/>
        <a:p>
          <a:pPr rtl="0"/>
          <a:r>
            <a:rPr lang="en-US" dirty="0" smtClean="0"/>
            <a:t>1. </a:t>
          </a:r>
          <a:r>
            <a:rPr lang="en-ID" dirty="0" err="1" smtClean="0"/>
            <a:t>Komunikasi</a:t>
          </a:r>
          <a:endParaRPr lang="en-ID" dirty="0"/>
        </a:p>
      </dgm:t>
    </dgm:pt>
    <dgm:pt modelId="{ECAAA437-B0BB-4492-B848-471355D8E460}" type="parTrans" cxnId="{9C004B6C-D7DF-4C59-A6BD-4F85DD4F02A7}">
      <dgm:prSet/>
      <dgm:spPr/>
      <dgm:t>
        <a:bodyPr/>
        <a:lstStyle/>
        <a:p>
          <a:endParaRPr lang="en-ID"/>
        </a:p>
      </dgm:t>
    </dgm:pt>
    <dgm:pt modelId="{C0B0A0B1-E827-425A-BEF4-2EF8CE00D9DE}" type="sibTrans" cxnId="{9C004B6C-D7DF-4C59-A6BD-4F85DD4F02A7}">
      <dgm:prSet/>
      <dgm:spPr/>
      <dgm:t>
        <a:bodyPr/>
        <a:lstStyle/>
        <a:p>
          <a:endParaRPr lang="en-ID"/>
        </a:p>
      </dgm:t>
    </dgm:pt>
    <dgm:pt modelId="{183A0CDF-7ADF-40F1-83CE-E7F7E2B031F6}">
      <dgm:prSet/>
      <dgm:spPr/>
      <dgm:t>
        <a:bodyPr/>
        <a:lstStyle/>
        <a:p>
          <a:pPr rtl="0"/>
          <a:r>
            <a:rPr lang="en-ID" dirty="0" smtClean="0"/>
            <a:t>2. </a:t>
          </a:r>
          <a:r>
            <a:rPr lang="en-ID" dirty="0" err="1" smtClean="0"/>
            <a:t>Perencanaan</a:t>
          </a:r>
          <a:endParaRPr lang="en-ID" dirty="0"/>
        </a:p>
      </dgm:t>
    </dgm:pt>
    <dgm:pt modelId="{67A34A51-DED3-447A-9C9E-DF38F71E4DFE}" type="parTrans" cxnId="{8E7D7EEF-D05B-4544-9A17-1BCFC6D695B2}">
      <dgm:prSet/>
      <dgm:spPr/>
      <dgm:t>
        <a:bodyPr/>
        <a:lstStyle/>
        <a:p>
          <a:endParaRPr lang="en-ID"/>
        </a:p>
      </dgm:t>
    </dgm:pt>
    <dgm:pt modelId="{B985F4B8-6307-4936-B382-2A6E1E6E414A}" type="sibTrans" cxnId="{8E7D7EEF-D05B-4544-9A17-1BCFC6D695B2}">
      <dgm:prSet/>
      <dgm:spPr/>
      <dgm:t>
        <a:bodyPr/>
        <a:lstStyle/>
        <a:p>
          <a:endParaRPr lang="en-ID"/>
        </a:p>
      </dgm:t>
    </dgm:pt>
    <dgm:pt modelId="{85A760BE-9AFC-4D52-B725-77A5E803BBA5}">
      <dgm:prSet/>
      <dgm:spPr/>
      <dgm:t>
        <a:bodyPr/>
        <a:lstStyle/>
        <a:p>
          <a:pPr rtl="0"/>
          <a:r>
            <a:rPr lang="en-ID" dirty="0" smtClean="0"/>
            <a:t>3. </a:t>
          </a:r>
          <a:r>
            <a:rPr lang="en-ID" dirty="0" err="1" smtClean="0"/>
            <a:t>Pemodelan</a:t>
          </a:r>
          <a:endParaRPr lang="en-ID" dirty="0"/>
        </a:p>
      </dgm:t>
    </dgm:pt>
    <dgm:pt modelId="{DC587984-BD06-479E-A207-7B2C6451864B}" type="parTrans" cxnId="{CBE6CCB4-6EEA-4D37-8703-809AF5798BDC}">
      <dgm:prSet/>
      <dgm:spPr/>
      <dgm:t>
        <a:bodyPr/>
        <a:lstStyle/>
        <a:p>
          <a:endParaRPr lang="en-ID"/>
        </a:p>
      </dgm:t>
    </dgm:pt>
    <dgm:pt modelId="{EF73A1B5-5CDC-4B02-8583-5B4938A86CD3}" type="sibTrans" cxnId="{CBE6CCB4-6EEA-4D37-8703-809AF5798BDC}">
      <dgm:prSet/>
      <dgm:spPr/>
      <dgm:t>
        <a:bodyPr/>
        <a:lstStyle/>
        <a:p>
          <a:endParaRPr lang="en-ID"/>
        </a:p>
      </dgm:t>
    </dgm:pt>
    <dgm:pt modelId="{8CB67A30-D8BE-4A54-9D77-1382BA895797}" type="pres">
      <dgm:prSet presAssocID="{2D3909AC-E2BC-4AD7-812C-AF6D10681A09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ID"/>
        </a:p>
      </dgm:t>
    </dgm:pt>
    <dgm:pt modelId="{43B3FCFD-7515-4636-8799-5CE96120C4DB}" type="pres">
      <dgm:prSet presAssocID="{AF6AE4E9-2845-47BC-B82E-268B30428440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ID"/>
        </a:p>
      </dgm:t>
    </dgm:pt>
    <dgm:pt modelId="{8D49B424-79DD-4419-A9E6-E8B25B578EF2}" type="pres">
      <dgm:prSet presAssocID="{C0B0A0B1-E827-425A-BEF4-2EF8CE00D9DE}" presName="spacer" presStyleCnt="0"/>
      <dgm:spPr/>
    </dgm:pt>
    <dgm:pt modelId="{BFEDBAD5-FEDE-4489-89F3-5BD747C38457}" type="pres">
      <dgm:prSet presAssocID="{183A0CDF-7ADF-40F1-83CE-E7F7E2B031F6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ID"/>
        </a:p>
      </dgm:t>
    </dgm:pt>
    <dgm:pt modelId="{B9645BA0-7A61-460C-9C04-B78EB93148E2}" type="pres">
      <dgm:prSet presAssocID="{B985F4B8-6307-4936-B382-2A6E1E6E414A}" presName="spacer" presStyleCnt="0"/>
      <dgm:spPr/>
    </dgm:pt>
    <dgm:pt modelId="{B078AD9C-E139-4AC4-881B-DBAD286116A5}" type="pres">
      <dgm:prSet presAssocID="{85A760BE-9AFC-4D52-B725-77A5E803BBA5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ID"/>
        </a:p>
      </dgm:t>
    </dgm:pt>
  </dgm:ptLst>
  <dgm:cxnLst>
    <dgm:cxn modelId="{8E7D7EEF-D05B-4544-9A17-1BCFC6D695B2}" srcId="{2D3909AC-E2BC-4AD7-812C-AF6D10681A09}" destId="{183A0CDF-7ADF-40F1-83CE-E7F7E2B031F6}" srcOrd="1" destOrd="0" parTransId="{67A34A51-DED3-447A-9C9E-DF38F71E4DFE}" sibTransId="{B985F4B8-6307-4936-B382-2A6E1E6E414A}"/>
    <dgm:cxn modelId="{CBE6CCB4-6EEA-4D37-8703-809AF5798BDC}" srcId="{2D3909AC-E2BC-4AD7-812C-AF6D10681A09}" destId="{85A760BE-9AFC-4D52-B725-77A5E803BBA5}" srcOrd="2" destOrd="0" parTransId="{DC587984-BD06-479E-A207-7B2C6451864B}" sibTransId="{EF73A1B5-5CDC-4B02-8583-5B4938A86CD3}"/>
    <dgm:cxn modelId="{9C004B6C-D7DF-4C59-A6BD-4F85DD4F02A7}" srcId="{2D3909AC-E2BC-4AD7-812C-AF6D10681A09}" destId="{AF6AE4E9-2845-47BC-B82E-268B30428440}" srcOrd="0" destOrd="0" parTransId="{ECAAA437-B0BB-4492-B848-471355D8E460}" sibTransId="{C0B0A0B1-E827-425A-BEF4-2EF8CE00D9DE}"/>
    <dgm:cxn modelId="{D5C0300B-AC49-479C-9B6A-7127DC98C13C}" type="presOf" srcId="{AF6AE4E9-2845-47BC-B82E-268B30428440}" destId="{43B3FCFD-7515-4636-8799-5CE96120C4DB}" srcOrd="0" destOrd="0" presId="urn:microsoft.com/office/officeart/2005/8/layout/vList2"/>
    <dgm:cxn modelId="{2B1DE5E1-3CC1-4608-8D4C-80742488C682}" type="presOf" srcId="{2D3909AC-E2BC-4AD7-812C-AF6D10681A09}" destId="{8CB67A30-D8BE-4A54-9D77-1382BA895797}" srcOrd="0" destOrd="0" presId="urn:microsoft.com/office/officeart/2005/8/layout/vList2"/>
    <dgm:cxn modelId="{92ED7765-686F-4D46-9E58-0D7995121CDA}" type="presOf" srcId="{183A0CDF-7ADF-40F1-83CE-E7F7E2B031F6}" destId="{BFEDBAD5-FEDE-4489-89F3-5BD747C38457}" srcOrd="0" destOrd="0" presId="urn:microsoft.com/office/officeart/2005/8/layout/vList2"/>
    <dgm:cxn modelId="{C8B939B9-8961-4F74-AF1C-DE1B22A45F3B}" type="presOf" srcId="{85A760BE-9AFC-4D52-B725-77A5E803BBA5}" destId="{B078AD9C-E139-4AC4-881B-DBAD286116A5}" srcOrd="0" destOrd="0" presId="urn:microsoft.com/office/officeart/2005/8/layout/vList2"/>
    <dgm:cxn modelId="{515E6468-D581-4CBD-B5E9-7EDFF9452654}" type="presParOf" srcId="{8CB67A30-D8BE-4A54-9D77-1382BA895797}" destId="{43B3FCFD-7515-4636-8799-5CE96120C4DB}" srcOrd="0" destOrd="0" presId="urn:microsoft.com/office/officeart/2005/8/layout/vList2"/>
    <dgm:cxn modelId="{B5C2A2DA-57E3-4D22-82E0-873C12BC85B4}" type="presParOf" srcId="{8CB67A30-D8BE-4A54-9D77-1382BA895797}" destId="{8D49B424-79DD-4419-A9E6-E8B25B578EF2}" srcOrd="1" destOrd="0" presId="urn:microsoft.com/office/officeart/2005/8/layout/vList2"/>
    <dgm:cxn modelId="{3AFDDEB4-2625-4605-A02E-7EC9715836EC}" type="presParOf" srcId="{8CB67A30-D8BE-4A54-9D77-1382BA895797}" destId="{BFEDBAD5-FEDE-4489-89F3-5BD747C38457}" srcOrd="2" destOrd="0" presId="urn:microsoft.com/office/officeart/2005/8/layout/vList2"/>
    <dgm:cxn modelId="{C4A1B010-0BCC-401A-B0CD-E7D41232EE70}" type="presParOf" srcId="{8CB67A30-D8BE-4A54-9D77-1382BA895797}" destId="{B9645BA0-7A61-460C-9C04-B78EB93148E2}" srcOrd="3" destOrd="0" presId="urn:microsoft.com/office/officeart/2005/8/layout/vList2"/>
    <dgm:cxn modelId="{0136ECA0-3F9C-4E41-B894-E8AD55994391}" type="presParOf" srcId="{8CB67A30-D8BE-4A54-9D77-1382BA895797}" destId="{B078AD9C-E139-4AC4-881B-DBAD286116A5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D3909AC-E2BC-4AD7-812C-AF6D10681A09}" type="doc">
      <dgm:prSet loTypeId="urn:microsoft.com/office/officeart/2005/8/layout/vList2" loCatId="list" qsTypeId="urn:microsoft.com/office/officeart/2005/8/quickstyle/3d1" qsCatId="3D" csTypeId="urn:microsoft.com/office/officeart/2005/8/colors/colorful2" csCatId="colorful" phldr="1"/>
      <dgm:spPr/>
      <dgm:t>
        <a:bodyPr/>
        <a:lstStyle/>
        <a:p>
          <a:endParaRPr lang="en-ID"/>
        </a:p>
      </dgm:t>
    </dgm:pt>
    <dgm:pt modelId="{AF6AE4E9-2845-47BC-B82E-268B30428440}">
      <dgm:prSet/>
      <dgm:spPr/>
      <dgm:t>
        <a:bodyPr/>
        <a:lstStyle/>
        <a:p>
          <a:pPr rtl="0"/>
          <a:r>
            <a:rPr lang="en-US" dirty="0" smtClean="0"/>
            <a:t>5. </a:t>
          </a:r>
          <a:r>
            <a:rPr lang="en-ID" dirty="0" err="1" smtClean="0"/>
            <a:t>Konstruksi</a:t>
          </a:r>
          <a:endParaRPr lang="en-ID" dirty="0"/>
        </a:p>
      </dgm:t>
    </dgm:pt>
    <dgm:pt modelId="{ECAAA437-B0BB-4492-B848-471355D8E460}" type="parTrans" cxnId="{9C004B6C-D7DF-4C59-A6BD-4F85DD4F02A7}">
      <dgm:prSet/>
      <dgm:spPr/>
      <dgm:t>
        <a:bodyPr/>
        <a:lstStyle/>
        <a:p>
          <a:endParaRPr lang="en-ID"/>
        </a:p>
      </dgm:t>
    </dgm:pt>
    <dgm:pt modelId="{C0B0A0B1-E827-425A-BEF4-2EF8CE00D9DE}" type="sibTrans" cxnId="{9C004B6C-D7DF-4C59-A6BD-4F85DD4F02A7}">
      <dgm:prSet/>
      <dgm:spPr/>
      <dgm:t>
        <a:bodyPr/>
        <a:lstStyle/>
        <a:p>
          <a:endParaRPr lang="en-ID"/>
        </a:p>
      </dgm:t>
    </dgm:pt>
    <dgm:pt modelId="{183A0CDF-7ADF-40F1-83CE-E7F7E2B031F6}">
      <dgm:prSet/>
      <dgm:spPr/>
      <dgm:t>
        <a:bodyPr/>
        <a:lstStyle/>
        <a:p>
          <a:pPr rtl="0"/>
          <a:r>
            <a:rPr lang="en-ID" dirty="0" smtClean="0"/>
            <a:t>6. </a:t>
          </a:r>
          <a:r>
            <a:rPr lang="en-ID" dirty="0" err="1" smtClean="0"/>
            <a:t>Penyerahan</a:t>
          </a:r>
          <a:endParaRPr lang="en-ID" dirty="0"/>
        </a:p>
      </dgm:t>
    </dgm:pt>
    <dgm:pt modelId="{67A34A51-DED3-447A-9C9E-DF38F71E4DFE}" type="parTrans" cxnId="{8E7D7EEF-D05B-4544-9A17-1BCFC6D695B2}">
      <dgm:prSet/>
      <dgm:spPr/>
      <dgm:t>
        <a:bodyPr/>
        <a:lstStyle/>
        <a:p>
          <a:endParaRPr lang="en-ID"/>
        </a:p>
      </dgm:t>
    </dgm:pt>
    <dgm:pt modelId="{B985F4B8-6307-4936-B382-2A6E1E6E414A}" type="sibTrans" cxnId="{8E7D7EEF-D05B-4544-9A17-1BCFC6D695B2}">
      <dgm:prSet/>
      <dgm:spPr/>
      <dgm:t>
        <a:bodyPr/>
        <a:lstStyle/>
        <a:p>
          <a:endParaRPr lang="en-ID"/>
        </a:p>
      </dgm:t>
    </dgm:pt>
    <dgm:pt modelId="{8CB67A30-D8BE-4A54-9D77-1382BA895797}" type="pres">
      <dgm:prSet presAssocID="{2D3909AC-E2BC-4AD7-812C-AF6D10681A09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ID"/>
        </a:p>
      </dgm:t>
    </dgm:pt>
    <dgm:pt modelId="{43B3FCFD-7515-4636-8799-5CE96120C4DB}" type="pres">
      <dgm:prSet presAssocID="{AF6AE4E9-2845-47BC-B82E-268B30428440}" presName="parentText" presStyleLbl="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ID"/>
        </a:p>
      </dgm:t>
    </dgm:pt>
    <dgm:pt modelId="{8D49B424-79DD-4419-A9E6-E8B25B578EF2}" type="pres">
      <dgm:prSet presAssocID="{C0B0A0B1-E827-425A-BEF4-2EF8CE00D9DE}" presName="spacer" presStyleCnt="0"/>
      <dgm:spPr/>
    </dgm:pt>
    <dgm:pt modelId="{BFEDBAD5-FEDE-4489-89F3-5BD747C38457}" type="pres">
      <dgm:prSet presAssocID="{183A0CDF-7ADF-40F1-83CE-E7F7E2B031F6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ID"/>
        </a:p>
      </dgm:t>
    </dgm:pt>
  </dgm:ptLst>
  <dgm:cxnLst>
    <dgm:cxn modelId="{2CDA4CAF-069C-4C2B-A567-4A1226B60A20}" type="presOf" srcId="{AF6AE4E9-2845-47BC-B82E-268B30428440}" destId="{43B3FCFD-7515-4636-8799-5CE96120C4DB}" srcOrd="0" destOrd="0" presId="urn:microsoft.com/office/officeart/2005/8/layout/vList2"/>
    <dgm:cxn modelId="{8E7D7EEF-D05B-4544-9A17-1BCFC6D695B2}" srcId="{2D3909AC-E2BC-4AD7-812C-AF6D10681A09}" destId="{183A0CDF-7ADF-40F1-83CE-E7F7E2B031F6}" srcOrd="1" destOrd="0" parTransId="{67A34A51-DED3-447A-9C9E-DF38F71E4DFE}" sibTransId="{B985F4B8-6307-4936-B382-2A6E1E6E414A}"/>
    <dgm:cxn modelId="{7B7E48BB-6BB7-4C81-B36A-1D9D88F9514B}" type="presOf" srcId="{2D3909AC-E2BC-4AD7-812C-AF6D10681A09}" destId="{8CB67A30-D8BE-4A54-9D77-1382BA895797}" srcOrd="0" destOrd="0" presId="urn:microsoft.com/office/officeart/2005/8/layout/vList2"/>
    <dgm:cxn modelId="{E7DF47B1-B984-4CBF-B24A-5AE791369F52}" type="presOf" srcId="{183A0CDF-7ADF-40F1-83CE-E7F7E2B031F6}" destId="{BFEDBAD5-FEDE-4489-89F3-5BD747C38457}" srcOrd="0" destOrd="0" presId="urn:microsoft.com/office/officeart/2005/8/layout/vList2"/>
    <dgm:cxn modelId="{9C004B6C-D7DF-4C59-A6BD-4F85DD4F02A7}" srcId="{2D3909AC-E2BC-4AD7-812C-AF6D10681A09}" destId="{AF6AE4E9-2845-47BC-B82E-268B30428440}" srcOrd="0" destOrd="0" parTransId="{ECAAA437-B0BB-4492-B848-471355D8E460}" sibTransId="{C0B0A0B1-E827-425A-BEF4-2EF8CE00D9DE}"/>
    <dgm:cxn modelId="{562903F7-E486-42DA-A50E-593338ED56FC}" type="presParOf" srcId="{8CB67A30-D8BE-4A54-9D77-1382BA895797}" destId="{43B3FCFD-7515-4636-8799-5CE96120C4DB}" srcOrd="0" destOrd="0" presId="urn:microsoft.com/office/officeart/2005/8/layout/vList2"/>
    <dgm:cxn modelId="{4A5413D2-D774-400F-8556-1C3C49223EBD}" type="presParOf" srcId="{8CB67A30-D8BE-4A54-9D77-1382BA895797}" destId="{8D49B424-79DD-4419-A9E6-E8B25B578EF2}" srcOrd="1" destOrd="0" presId="urn:microsoft.com/office/officeart/2005/8/layout/vList2"/>
    <dgm:cxn modelId="{CBE271B7-5F4E-4C34-B0E6-D4C7C2C05C33}" type="presParOf" srcId="{8CB67A30-D8BE-4A54-9D77-1382BA895797}" destId="{BFEDBAD5-FEDE-4489-89F3-5BD747C38457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66D6B97D-F464-4579-88B2-8A27BE84986B}" type="doc">
      <dgm:prSet loTypeId="urn:microsoft.com/office/officeart/2005/8/layout/vList2" loCatId="list" qsTypeId="urn:microsoft.com/office/officeart/2005/8/quickstyle/3d1" qsCatId="3D" csTypeId="urn:microsoft.com/office/officeart/2005/8/colors/colorful1" csCatId="colorful" phldr="1"/>
      <dgm:spPr/>
      <dgm:t>
        <a:bodyPr/>
        <a:lstStyle/>
        <a:p>
          <a:endParaRPr lang="en-ID"/>
        </a:p>
      </dgm:t>
    </dgm:pt>
    <dgm:pt modelId="{C03F5207-17D6-427C-BC93-C8ECCB76031D}">
      <dgm:prSet/>
      <dgm:spPr/>
      <dgm:t>
        <a:bodyPr/>
        <a:lstStyle/>
        <a:p>
          <a:pPr algn="ctr" rtl="0"/>
          <a:r>
            <a:rPr lang="en-ID" dirty="0" err="1" smtClean="0"/>
            <a:t>Kesimpulan</a:t>
          </a:r>
          <a:endParaRPr lang="en-ID" dirty="0"/>
        </a:p>
      </dgm:t>
    </dgm:pt>
    <dgm:pt modelId="{9B6B963F-BF9D-4A83-BDFC-6FFE7F309297}" type="parTrans" cxnId="{A8B31602-BF61-481A-BCD1-D4F11684E4C5}">
      <dgm:prSet/>
      <dgm:spPr/>
      <dgm:t>
        <a:bodyPr/>
        <a:lstStyle/>
        <a:p>
          <a:endParaRPr lang="en-ID"/>
        </a:p>
      </dgm:t>
    </dgm:pt>
    <dgm:pt modelId="{E220FA36-19AB-4D4A-8FE7-C9CA6E32CA21}" type="sibTrans" cxnId="{A8B31602-BF61-481A-BCD1-D4F11684E4C5}">
      <dgm:prSet/>
      <dgm:spPr/>
      <dgm:t>
        <a:bodyPr/>
        <a:lstStyle/>
        <a:p>
          <a:endParaRPr lang="en-ID"/>
        </a:p>
      </dgm:t>
    </dgm:pt>
    <dgm:pt modelId="{8C6EA31A-F2E6-407D-ADE1-8B80DB50304C}" type="pres">
      <dgm:prSet presAssocID="{66D6B97D-F464-4579-88B2-8A27BE84986B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ID"/>
        </a:p>
      </dgm:t>
    </dgm:pt>
    <dgm:pt modelId="{D58D7330-D8EE-443C-A93C-6CB54DC78593}" type="pres">
      <dgm:prSet presAssocID="{C03F5207-17D6-427C-BC93-C8ECCB76031D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en-ID"/>
        </a:p>
      </dgm:t>
    </dgm:pt>
  </dgm:ptLst>
  <dgm:cxnLst>
    <dgm:cxn modelId="{A8B31602-BF61-481A-BCD1-D4F11684E4C5}" srcId="{66D6B97D-F464-4579-88B2-8A27BE84986B}" destId="{C03F5207-17D6-427C-BC93-C8ECCB76031D}" srcOrd="0" destOrd="0" parTransId="{9B6B963F-BF9D-4A83-BDFC-6FFE7F309297}" sibTransId="{E220FA36-19AB-4D4A-8FE7-C9CA6E32CA21}"/>
    <dgm:cxn modelId="{089C7F3E-862B-4F1B-ABF9-40BA7B1A5B76}" type="presOf" srcId="{66D6B97D-F464-4579-88B2-8A27BE84986B}" destId="{8C6EA31A-F2E6-407D-ADE1-8B80DB50304C}" srcOrd="0" destOrd="0" presId="urn:microsoft.com/office/officeart/2005/8/layout/vList2"/>
    <dgm:cxn modelId="{7C766994-41A4-4573-89E7-D1B4024014A8}" type="presOf" srcId="{C03F5207-17D6-427C-BC93-C8ECCB76031D}" destId="{D58D7330-D8EE-443C-A93C-6CB54DC78593}" srcOrd="0" destOrd="0" presId="urn:microsoft.com/office/officeart/2005/8/layout/vList2"/>
    <dgm:cxn modelId="{CABFC1A3-9A7B-490E-B848-69A18DEA0FF8}" type="presParOf" srcId="{8C6EA31A-F2E6-407D-ADE1-8B80DB50304C}" destId="{D58D7330-D8EE-443C-A93C-6CB54DC78593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2E854121-621B-49F1-BE31-3743DD5F52CA}" type="doc">
      <dgm:prSet loTypeId="urn:microsoft.com/office/officeart/2005/8/layout/vList2" loCatId="list" qsTypeId="urn:microsoft.com/office/officeart/2005/8/quickstyle/3d1" qsCatId="3D" csTypeId="urn:microsoft.com/office/officeart/2005/8/colors/colorful2" csCatId="colorful" phldr="1"/>
      <dgm:spPr/>
      <dgm:t>
        <a:bodyPr/>
        <a:lstStyle/>
        <a:p>
          <a:endParaRPr lang="en-ID"/>
        </a:p>
      </dgm:t>
    </dgm:pt>
    <dgm:pt modelId="{D7AB9F77-E97A-4BC9-A8EB-D74E41F66AB4}">
      <dgm:prSet/>
      <dgm:spPr/>
      <dgm:t>
        <a:bodyPr/>
        <a:lstStyle/>
        <a:p>
          <a:pPr rtl="0"/>
          <a:r>
            <a:rPr lang="en-ID" dirty="0" err="1" smtClean="0"/>
            <a:t>TOKO</a:t>
          </a:r>
          <a:r>
            <a:rPr lang="en-ID" dirty="0" smtClean="0"/>
            <a:t> </a:t>
          </a:r>
          <a:r>
            <a:rPr lang="en-ID" dirty="0" err="1" smtClean="0"/>
            <a:t>SATRIA</a:t>
          </a:r>
          <a:r>
            <a:rPr lang="en-ID" dirty="0" smtClean="0"/>
            <a:t> JAYA </a:t>
          </a:r>
          <a:r>
            <a:rPr lang="en-ID" dirty="0" err="1" smtClean="0"/>
            <a:t>merupa</a:t>
          </a:r>
          <a:r>
            <a:rPr lang="en-ID" dirty="0" smtClean="0"/>
            <a:t> </a:t>
          </a:r>
          <a:r>
            <a:rPr lang="en-ID" dirty="0" err="1" smtClean="0"/>
            <a:t>suatu</a:t>
          </a:r>
          <a:r>
            <a:rPr lang="en-ID" dirty="0" smtClean="0"/>
            <a:t>  </a:t>
          </a:r>
          <a:r>
            <a:rPr lang="en-ID" dirty="0" err="1" smtClean="0"/>
            <a:t>toko</a:t>
          </a:r>
          <a:r>
            <a:rPr lang="en-ID" dirty="0" smtClean="0"/>
            <a:t> yang </a:t>
          </a:r>
          <a:r>
            <a:rPr lang="en-ID" dirty="0" err="1" smtClean="0"/>
            <a:t>bergerak</a:t>
          </a:r>
          <a:r>
            <a:rPr lang="en-ID" dirty="0" smtClean="0"/>
            <a:t> di </a:t>
          </a:r>
          <a:r>
            <a:rPr lang="en-ID" dirty="0" err="1" smtClean="0"/>
            <a:t>bidang</a:t>
          </a:r>
          <a:r>
            <a:rPr lang="en-ID" dirty="0" smtClean="0"/>
            <a:t> </a:t>
          </a:r>
          <a:r>
            <a:rPr lang="en-ID" dirty="0" err="1" smtClean="0"/>
            <a:t>perdagangan</a:t>
          </a:r>
          <a:r>
            <a:rPr lang="en-ID" dirty="0" smtClean="0"/>
            <a:t>,. </a:t>
          </a:r>
          <a:r>
            <a:rPr lang="en-ID" dirty="0" err="1" smtClean="0"/>
            <a:t>Pada</a:t>
          </a:r>
          <a:r>
            <a:rPr lang="en-ID" dirty="0" smtClean="0"/>
            <a:t> </a:t>
          </a:r>
          <a:r>
            <a:rPr lang="en-ID" dirty="0" err="1" smtClean="0"/>
            <a:t>saat</a:t>
          </a:r>
          <a:r>
            <a:rPr lang="en-ID" dirty="0" smtClean="0"/>
            <a:t> </a:t>
          </a:r>
          <a:r>
            <a:rPr lang="en-ID" dirty="0" err="1" smtClean="0"/>
            <a:t>ini</a:t>
          </a:r>
          <a:r>
            <a:rPr lang="en-ID" dirty="0" smtClean="0"/>
            <a:t> </a:t>
          </a:r>
          <a:r>
            <a:rPr lang="en-ID" dirty="0" err="1" smtClean="0"/>
            <a:t>pencatatan</a:t>
          </a:r>
          <a:r>
            <a:rPr lang="en-ID" dirty="0" smtClean="0"/>
            <a:t> data </a:t>
          </a:r>
          <a:r>
            <a:rPr lang="en-ID" dirty="0" err="1" smtClean="0"/>
            <a:t>barang</a:t>
          </a:r>
          <a:r>
            <a:rPr lang="en-ID" dirty="0" smtClean="0"/>
            <a:t> </a:t>
          </a:r>
          <a:r>
            <a:rPr lang="en-ID" dirty="0" err="1" smtClean="0"/>
            <a:t>masuk</a:t>
          </a:r>
          <a:r>
            <a:rPr lang="en-ID" dirty="0" smtClean="0"/>
            <a:t> </a:t>
          </a:r>
          <a:r>
            <a:rPr lang="en-ID" dirty="0" err="1" smtClean="0"/>
            <a:t>dari</a:t>
          </a:r>
          <a:r>
            <a:rPr lang="en-ID" dirty="0" smtClean="0"/>
            <a:t> </a:t>
          </a:r>
          <a:r>
            <a:rPr lang="en-ID" i="1" dirty="0" smtClean="0"/>
            <a:t>supplier</a:t>
          </a:r>
          <a:r>
            <a:rPr lang="en-ID" dirty="0" smtClean="0"/>
            <a:t> </a:t>
          </a:r>
          <a:r>
            <a:rPr lang="en-ID" dirty="0" err="1" smtClean="0"/>
            <a:t>ataupun</a:t>
          </a:r>
          <a:r>
            <a:rPr lang="en-ID" dirty="0" smtClean="0"/>
            <a:t> data </a:t>
          </a:r>
          <a:r>
            <a:rPr lang="en-ID" dirty="0" err="1" smtClean="0"/>
            <a:t>barang</a:t>
          </a:r>
          <a:r>
            <a:rPr lang="en-ID" dirty="0" smtClean="0"/>
            <a:t> </a:t>
          </a:r>
          <a:r>
            <a:rPr lang="en-ID" dirty="0" err="1" smtClean="0"/>
            <a:t>keluar</a:t>
          </a:r>
          <a:r>
            <a:rPr lang="en-ID" dirty="0" smtClean="0"/>
            <a:t> </a:t>
          </a:r>
          <a:r>
            <a:rPr lang="en-ID" dirty="0" err="1" smtClean="0"/>
            <a:t>berupa</a:t>
          </a:r>
          <a:r>
            <a:rPr lang="en-ID" dirty="0" smtClean="0"/>
            <a:t> </a:t>
          </a:r>
          <a:r>
            <a:rPr lang="en-ID" i="1" dirty="0" smtClean="0"/>
            <a:t>return</a:t>
          </a:r>
          <a:r>
            <a:rPr lang="en-ID" dirty="0" smtClean="0"/>
            <a:t> </a:t>
          </a:r>
          <a:r>
            <a:rPr lang="en-ID" dirty="0" err="1" smtClean="0"/>
            <a:t>masih</a:t>
          </a:r>
          <a:r>
            <a:rPr lang="en-ID" dirty="0" smtClean="0"/>
            <a:t> </a:t>
          </a:r>
          <a:r>
            <a:rPr lang="en-ID" dirty="0" err="1" smtClean="0"/>
            <a:t>dicatat</a:t>
          </a:r>
          <a:r>
            <a:rPr lang="en-ID" dirty="0" smtClean="0"/>
            <a:t> </a:t>
          </a:r>
          <a:r>
            <a:rPr lang="en-ID" dirty="0" err="1" smtClean="0"/>
            <a:t>secara</a:t>
          </a:r>
          <a:r>
            <a:rPr lang="en-ID" dirty="0" smtClean="0"/>
            <a:t> manual, </a:t>
          </a:r>
          <a:r>
            <a:rPr lang="en-ID" dirty="0" err="1" smtClean="0"/>
            <a:t>begitu</a:t>
          </a:r>
          <a:r>
            <a:rPr lang="en-ID" dirty="0" smtClean="0"/>
            <a:t> pun </a:t>
          </a:r>
          <a:r>
            <a:rPr lang="en-ID" dirty="0" err="1" smtClean="0"/>
            <a:t>setiap</a:t>
          </a:r>
          <a:r>
            <a:rPr lang="en-ID" dirty="0" smtClean="0"/>
            <a:t> </a:t>
          </a:r>
          <a:r>
            <a:rPr lang="en-ID" dirty="0" err="1" smtClean="0"/>
            <a:t>transaksi</a:t>
          </a:r>
          <a:r>
            <a:rPr lang="en-ID" dirty="0" smtClean="0"/>
            <a:t> </a:t>
          </a:r>
          <a:r>
            <a:rPr lang="en-ID" dirty="0" err="1" smtClean="0"/>
            <a:t>penjualan</a:t>
          </a:r>
          <a:r>
            <a:rPr lang="en-ID" dirty="0" smtClean="0"/>
            <a:t> </a:t>
          </a:r>
          <a:r>
            <a:rPr lang="en-ID" dirty="0" err="1" smtClean="0"/>
            <a:t>terhadap</a:t>
          </a:r>
          <a:r>
            <a:rPr lang="en-ID" dirty="0" smtClean="0"/>
            <a:t> </a:t>
          </a:r>
          <a:r>
            <a:rPr lang="en-ID" dirty="0" err="1" smtClean="0"/>
            <a:t>konsumen</a:t>
          </a:r>
          <a:r>
            <a:rPr lang="en-ID" dirty="0" smtClean="0"/>
            <a:t> </a:t>
          </a:r>
          <a:r>
            <a:rPr lang="en-ID" dirty="0" err="1" smtClean="0"/>
            <a:t>dicatat</a:t>
          </a:r>
          <a:r>
            <a:rPr lang="en-ID" dirty="0" smtClean="0"/>
            <a:t> </a:t>
          </a:r>
          <a:r>
            <a:rPr lang="en-ID" dirty="0" err="1" smtClean="0"/>
            <a:t>secara</a:t>
          </a:r>
          <a:r>
            <a:rPr lang="en-ID" dirty="0" smtClean="0"/>
            <a:t> manual, </a:t>
          </a:r>
          <a:endParaRPr lang="en-ID" b="1" dirty="0"/>
        </a:p>
      </dgm:t>
    </dgm:pt>
    <dgm:pt modelId="{90A866E5-3A88-4B2C-8F73-AD9035AD2FFB}" type="parTrans" cxnId="{D492E554-4720-4C7B-B93E-1D64CFF1E2AA}">
      <dgm:prSet/>
      <dgm:spPr/>
      <dgm:t>
        <a:bodyPr/>
        <a:lstStyle/>
        <a:p>
          <a:endParaRPr lang="en-ID"/>
        </a:p>
      </dgm:t>
    </dgm:pt>
    <dgm:pt modelId="{0BAB86EE-2505-4EB7-BB11-49F0F1B9D12F}" type="sibTrans" cxnId="{D492E554-4720-4C7B-B93E-1D64CFF1E2AA}">
      <dgm:prSet/>
      <dgm:spPr/>
      <dgm:t>
        <a:bodyPr/>
        <a:lstStyle/>
        <a:p>
          <a:endParaRPr lang="en-ID"/>
        </a:p>
      </dgm:t>
    </dgm:pt>
    <dgm:pt modelId="{CFD52E10-21F1-40DA-8413-3C0998A36A34}">
      <dgm:prSet/>
      <dgm:spPr/>
      <dgm:t>
        <a:bodyPr/>
        <a:lstStyle/>
        <a:p>
          <a:pPr rtl="0"/>
          <a:r>
            <a:rPr lang="en-US" b="1" smtClean="0"/>
            <a:t>1.	</a:t>
          </a:r>
          <a:r>
            <a:rPr lang="en-ID" smtClean="0"/>
            <a:t>Aplikasi ini dapat mengelola data barang masuk maupun keluar agar informasi yang dihasilkan akurat dan aktual.</a:t>
          </a:r>
          <a:endParaRPr lang="en-ID" b="1" dirty="0"/>
        </a:p>
      </dgm:t>
    </dgm:pt>
    <dgm:pt modelId="{7493E526-5A45-4FED-8BCE-A8EA0F46B1DD}" type="parTrans" cxnId="{7E48C143-4E5B-4CE9-B430-B8035EA74474}">
      <dgm:prSet/>
      <dgm:spPr/>
      <dgm:t>
        <a:bodyPr/>
        <a:lstStyle/>
        <a:p>
          <a:endParaRPr lang="en-ID"/>
        </a:p>
      </dgm:t>
    </dgm:pt>
    <dgm:pt modelId="{A6384E70-BA1E-4277-9358-1050F7CFDEBB}" type="sibTrans" cxnId="{7E48C143-4E5B-4CE9-B430-B8035EA74474}">
      <dgm:prSet/>
      <dgm:spPr/>
      <dgm:t>
        <a:bodyPr/>
        <a:lstStyle/>
        <a:p>
          <a:endParaRPr lang="en-ID"/>
        </a:p>
      </dgm:t>
    </dgm:pt>
    <dgm:pt modelId="{FFECD1C0-4F87-4313-A63F-3A6E8C612D68}">
      <dgm:prSet/>
      <dgm:spPr/>
      <dgm:t>
        <a:bodyPr/>
        <a:lstStyle/>
        <a:p>
          <a:pPr rtl="0"/>
          <a:r>
            <a:rPr lang="en-ID" smtClean="0"/>
            <a:t>2. Aplikasi ini dapat mengelola </a:t>
          </a:r>
          <a:r>
            <a:rPr lang="en-ID" i="1" smtClean="0"/>
            <a:t>stock </a:t>
          </a:r>
          <a:r>
            <a:rPr lang="en-ID" smtClean="0"/>
            <a:t>barang.</a:t>
          </a:r>
          <a:endParaRPr lang="en-ID" b="1" dirty="0"/>
        </a:p>
      </dgm:t>
    </dgm:pt>
    <dgm:pt modelId="{744A44B2-26D6-4E65-B947-046524AFE5C1}" type="parTrans" cxnId="{D87C0756-E303-46E5-A0A0-3137989B3876}">
      <dgm:prSet/>
      <dgm:spPr/>
      <dgm:t>
        <a:bodyPr/>
        <a:lstStyle/>
        <a:p>
          <a:endParaRPr lang="en-ID"/>
        </a:p>
      </dgm:t>
    </dgm:pt>
    <dgm:pt modelId="{785D838A-DBD5-4BC4-A20B-7A6B15A57F34}" type="sibTrans" cxnId="{D87C0756-E303-46E5-A0A0-3137989B3876}">
      <dgm:prSet/>
      <dgm:spPr/>
      <dgm:t>
        <a:bodyPr/>
        <a:lstStyle/>
        <a:p>
          <a:endParaRPr lang="en-ID"/>
        </a:p>
      </dgm:t>
    </dgm:pt>
    <dgm:pt modelId="{220F5B81-6345-4B89-BDCA-525D56D9E4F4}">
      <dgm:prSet/>
      <dgm:spPr/>
      <dgm:t>
        <a:bodyPr/>
        <a:lstStyle/>
        <a:p>
          <a:pPr rtl="0"/>
          <a:r>
            <a:rPr lang="en-ID" smtClean="0"/>
            <a:t>3. Aplikasi ini dapat membantu dalam transaksi secara komputerisasi.</a:t>
          </a:r>
          <a:endParaRPr lang="en-ID" b="1" dirty="0"/>
        </a:p>
      </dgm:t>
    </dgm:pt>
    <dgm:pt modelId="{5646BAE0-91CE-43A9-A303-C6A6EF2BB362}" type="parTrans" cxnId="{6BE75CDE-A278-462B-BDF8-810B5B49DBDD}">
      <dgm:prSet/>
      <dgm:spPr/>
      <dgm:t>
        <a:bodyPr/>
        <a:lstStyle/>
        <a:p>
          <a:endParaRPr lang="en-ID"/>
        </a:p>
      </dgm:t>
    </dgm:pt>
    <dgm:pt modelId="{A004697C-B849-4F44-9EF8-E97CD2E9745D}" type="sibTrans" cxnId="{6BE75CDE-A278-462B-BDF8-810B5B49DBDD}">
      <dgm:prSet/>
      <dgm:spPr/>
      <dgm:t>
        <a:bodyPr/>
        <a:lstStyle/>
        <a:p>
          <a:endParaRPr lang="en-ID"/>
        </a:p>
      </dgm:t>
    </dgm:pt>
    <dgm:pt modelId="{FEF34D75-A8D4-4B26-9AA9-94B1BF277888}" type="pres">
      <dgm:prSet presAssocID="{2E854121-621B-49F1-BE31-3743DD5F52CA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ID"/>
        </a:p>
      </dgm:t>
    </dgm:pt>
    <dgm:pt modelId="{41086757-956D-4F05-B791-3A9C2D9EE727}" type="pres">
      <dgm:prSet presAssocID="{D7AB9F77-E97A-4BC9-A8EB-D74E41F66AB4}" presName="parentText" presStyleLbl="node1" presStyleIdx="0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ID"/>
        </a:p>
      </dgm:t>
    </dgm:pt>
    <dgm:pt modelId="{342D0D37-F86F-4714-AF62-7C6AAD7578A2}" type="pres">
      <dgm:prSet presAssocID="{0BAB86EE-2505-4EB7-BB11-49F0F1B9D12F}" presName="spacer" presStyleCnt="0"/>
      <dgm:spPr/>
    </dgm:pt>
    <dgm:pt modelId="{2703C848-733A-486B-805C-78B6A4B54F67}" type="pres">
      <dgm:prSet presAssocID="{CFD52E10-21F1-40DA-8413-3C0998A36A34}" presName="parentText" presStyleLbl="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ID"/>
        </a:p>
      </dgm:t>
    </dgm:pt>
    <dgm:pt modelId="{8E61C472-2F7E-4101-B883-6098301F15BB}" type="pres">
      <dgm:prSet presAssocID="{A6384E70-BA1E-4277-9358-1050F7CFDEBB}" presName="spacer" presStyleCnt="0"/>
      <dgm:spPr/>
    </dgm:pt>
    <dgm:pt modelId="{75236BAC-8566-4BF9-9985-A39D7071B138}" type="pres">
      <dgm:prSet presAssocID="{FFECD1C0-4F87-4313-A63F-3A6E8C612D68}" presName="parentText" presStyleLbl="node1" presStyleIdx="2" presStyleCnt="4" custLinFactNeighborX="-4879" custLinFactNeighborY="49489">
        <dgm:presLayoutVars>
          <dgm:chMax val="0"/>
          <dgm:bulletEnabled val="1"/>
        </dgm:presLayoutVars>
      </dgm:prSet>
      <dgm:spPr/>
      <dgm:t>
        <a:bodyPr/>
        <a:lstStyle/>
        <a:p>
          <a:endParaRPr lang="en-ID"/>
        </a:p>
      </dgm:t>
    </dgm:pt>
    <dgm:pt modelId="{098309AC-0995-4016-A4FB-6642A5C9A8D3}" type="pres">
      <dgm:prSet presAssocID="{785D838A-DBD5-4BC4-A20B-7A6B15A57F34}" presName="spacer" presStyleCnt="0"/>
      <dgm:spPr/>
    </dgm:pt>
    <dgm:pt modelId="{2E53DD3D-D451-4B9C-B904-989ECA87B474}" type="pres">
      <dgm:prSet presAssocID="{220F5B81-6345-4B89-BDCA-525D56D9E4F4}" presName="parentText" presStyleLbl="node1" presStyleIdx="3" presStyleCnt="4" custLinFactNeighborX="-4879" custLinFactNeighborY="49489">
        <dgm:presLayoutVars>
          <dgm:chMax val="0"/>
          <dgm:bulletEnabled val="1"/>
        </dgm:presLayoutVars>
      </dgm:prSet>
      <dgm:spPr/>
      <dgm:t>
        <a:bodyPr/>
        <a:lstStyle/>
        <a:p>
          <a:endParaRPr lang="en-ID"/>
        </a:p>
      </dgm:t>
    </dgm:pt>
  </dgm:ptLst>
  <dgm:cxnLst>
    <dgm:cxn modelId="{D87C0756-E303-46E5-A0A0-3137989B3876}" srcId="{2E854121-621B-49F1-BE31-3743DD5F52CA}" destId="{FFECD1C0-4F87-4313-A63F-3A6E8C612D68}" srcOrd="2" destOrd="0" parTransId="{744A44B2-26D6-4E65-B947-046524AFE5C1}" sibTransId="{785D838A-DBD5-4BC4-A20B-7A6B15A57F34}"/>
    <dgm:cxn modelId="{2462FCEA-DA7F-42FB-B4EC-DAA06F645F8C}" type="presOf" srcId="{FFECD1C0-4F87-4313-A63F-3A6E8C612D68}" destId="{75236BAC-8566-4BF9-9985-A39D7071B138}" srcOrd="0" destOrd="0" presId="urn:microsoft.com/office/officeart/2005/8/layout/vList2"/>
    <dgm:cxn modelId="{6AAE3339-C9AF-4496-9400-5CAE6D7D0930}" type="presOf" srcId="{220F5B81-6345-4B89-BDCA-525D56D9E4F4}" destId="{2E53DD3D-D451-4B9C-B904-989ECA87B474}" srcOrd="0" destOrd="0" presId="urn:microsoft.com/office/officeart/2005/8/layout/vList2"/>
    <dgm:cxn modelId="{D492E554-4720-4C7B-B93E-1D64CFF1E2AA}" srcId="{2E854121-621B-49F1-BE31-3743DD5F52CA}" destId="{D7AB9F77-E97A-4BC9-A8EB-D74E41F66AB4}" srcOrd="0" destOrd="0" parTransId="{90A866E5-3A88-4B2C-8F73-AD9035AD2FFB}" sibTransId="{0BAB86EE-2505-4EB7-BB11-49F0F1B9D12F}"/>
    <dgm:cxn modelId="{6BE75CDE-A278-462B-BDF8-810B5B49DBDD}" srcId="{2E854121-621B-49F1-BE31-3743DD5F52CA}" destId="{220F5B81-6345-4B89-BDCA-525D56D9E4F4}" srcOrd="3" destOrd="0" parTransId="{5646BAE0-91CE-43A9-A303-C6A6EF2BB362}" sibTransId="{A004697C-B849-4F44-9EF8-E97CD2E9745D}"/>
    <dgm:cxn modelId="{063E1221-B73D-49D7-8958-BED23AAF158A}" type="presOf" srcId="{CFD52E10-21F1-40DA-8413-3C0998A36A34}" destId="{2703C848-733A-486B-805C-78B6A4B54F67}" srcOrd="0" destOrd="0" presId="urn:microsoft.com/office/officeart/2005/8/layout/vList2"/>
    <dgm:cxn modelId="{CF25D97D-1B67-4D8A-970E-986CAD6AFD22}" type="presOf" srcId="{D7AB9F77-E97A-4BC9-A8EB-D74E41F66AB4}" destId="{41086757-956D-4F05-B791-3A9C2D9EE727}" srcOrd="0" destOrd="0" presId="urn:microsoft.com/office/officeart/2005/8/layout/vList2"/>
    <dgm:cxn modelId="{B27F384A-21D4-4089-9ECE-AA3A597628D5}" type="presOf" srcId="{2E854121-621B-49F1-BE31-3743DD5F52CA}" destId="{FEF34D75-A8D4-4B26-9AA9-94B1BF277888}" srcOrd="0" destOrd="0" presId="urn:microsoft.com/office/officeart/2005/8/layout/vList2"/>
    <dgm:cxn modelId="{7E48C143-4E5B-4CE9-B430-B8035EA74474}" srcId="{2E854121-621B-49F1-BE31-3743DD5F52CA}" destId="{CFD52E10-21F1-40DA-8413-3C0998A36A34}" srcOrd="1" destOrd="0" parTransId="{7493E526-5A45-4FED-8BCE-A8EA0F46B1DD}" sibTransId="{A6384E70-BA1E-4277-9358-1050F7CFDEBB}"/>
    <dgm:cxn modelId="{480047B6-D972-431B-B9E9-4E674F335007}" type="presParOf" srcId="{FEF34D75-A8D4-4B26-9AA9-94B1BF277888}" destId="{41086757-956D-4F05-B791-3A9C2D9EE727}" srcOrd="0" destOrd="0" presId="urn:microsoft.com/office/officeart/2005/8/layout/vList2"/>
    <dgm:cxn modelId="{C2A899BF-A25E-42B4-BAB1-356EE4829EE0}" type="presParOf" srcId="{FEF34D75-A8D4-4B26-9AA9-94B1BF277888}" destId="{342D0D37-F86F-4714-AF62-7C6AAD7578A2}" srcOrd="1" destOrd="0" presId="urn:microsoft.com/office/officeart/2005/8/layout/vList2"/>
    <dgm:cxn modelId="{5DB3682D-9D95-4932-99F0-2820D42AFA8A}" type="presParOf" srcId="{FEF34D75-A8D4-4B26-9AA9-94B1BF277888}" destId="{2703C848-733A-486B-805C-78B6A4B54F67}" srcOrd="2" destOrd="0" presId="urn:microsoft.com/office/officeart/2005/8/layout/vList2"/>
    <dgm:cxn modelId="{352AB62D-FA39-4EAB-ABDE-1E95F12F1911}" type="presParOf" srcId="{FEF34D75-A8D4-4B26-9AA9-94B1BF277888}" destId="{8E61C472-2F7E-4101-B883-6098301F15BB}" srcOrd="3" destOrd="0" presId="urn:microsoft.com/office/officeart/2005/8/layout/vList2"/>
    <dgm:cxn modelId="{8A8F3ADD-78A7-497C-ACA3-30D504C7D2BF}" type="presParOf" srcId="{FEF34D75-A8D4-4B26-9AA9-94B1BF277888}" destId="{75236BAC-8566-4BF9-9985-A39D7071B138}" srcOrd="4" destOrd="0" presId="urn:microsoft.com/office/officeart/2005/8/layout/vList2"/>
    <dgm:cxn modelId="{439714D1-7118-4135-AAF1-060252D1BF4F}" type="presParOf" srcId="{FEF34D75-A8D4-4B26-9AA9-94B1BF277888}" destId="{098309AC-0995-4016-A4FB-6642A5C9A8D3}" srcOrd="5" destOrd="0" presId="urn:microsoft.com/office/officeart/2005/8/layout/vList2"/>
    <dgm:cxn modelId="{7B268739-0258-41F7-BCF2-EDEE32B25384}" type="presParOf" srcId="{FEF34D75-A8D4-4B26-9AA9-94B1BF277888}" destId="{2E53DD3D-D451-4B9C-B904-989ECA87B474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66D6B97D-F464-4579-88B2-8A27BE84986B}" type="doc">
      <dgm:prSet loTypeId="urn:microsoft.com/office/officeart/2005/8/layout/vList2" loCatId="list" qsTypeId="urn:microsoft.com/office/officeart/2005/8/quickstyle/3d1" qsCatId="3D" csTypeId="urn:microsoft.com/office/officeart/2005/8/colors/colorful1" csCatId="colorful"/>
      <dgm:spPr/>
      <dgm:t>
        <a:bodyPr/>
        <a:lstStyle/>
        <a:p>
          <a:endParaRPr lang="en-ID"/>
        </a:p>
      </dgm:t>
    </dgm:pt>
    <dgm:pt modelId="{C03F5207-17D6-427C-BC93-C8ECCB76031D}">
      <dgm:prSet/>
      <dgm:spPr/>
      <dgm:t>
        <a:bodyPr/>
        <a:lstStyle/>
        <a:p>
          <a:pPr algn="ctr" rtl="0"/>
          <a:r>
            <a:rPr lang="en-ID" b="1" smtClean="0"/>
            <a:t>Saran</a:t>
          </a:r>
          <a:endParaRPr lang="en-ID" dirty="0"/>
        </a:p>
      </dgm:t>
    </dgm:pt>
    <dgm:pt modelId="{9B6B963F-BF9D-4A83-BDFC-6FFE7F309297}" type="parTrans" cxnId="{A8B31602-BF61-481A-BCD1-D4F11684E4C5}">
      <dgm:prSet/>
      <dgm:spPr/>
      <dgm:t>
        <a:bodyPr/>
        <a:lstStyle/>
        <a:p>
          <a:endParaRPr lang="en-ID"/>
        </a:p>
      </dgm:t>
    </dgm:pt>
    <dgm:pt modelId="{E220FA36-19AB-4D4A-8FE7-C9CA6E32CA21}" type="sibTrans" cxnId="{A8B31602-BF61-481A-BCD1-D4F11684E4C5}">
      <dgm:prSet/>
      <dgm:spPr/>
      <dgm:t>
        <a:bodyPr/>
        <a:lstStyle/>
        <a:p>
          <a:endParaRPr lang="en-ID"/>
        </a:p>
      </dgm:t>
    </dgm:pt>
    <dgm:pt modelId="{8C6EA31A-F2E6-407D-ADE1-8B80DB50304C}" type="pres">
      <dgm:prSet presAssocID="{66D6B97D-F464-4579-88B2-8A27BE84986B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ID"/>
        </a:p>
      </dgm:t>
    </dgm:pt>
    <dgm:pt modelId="{D58D7330-D8EE-443C-A93C-6CB54DC78593}" type="pres">
      <dgm:prSet presAssocID="{C03F5207-17D6-427C-BC93-C8ECCB76031D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en-ID"/>
        </a:p>
      </dgm:t>
    </dgm:pt>
  </dgm:ptLst>
  <dgm:cxnLst>
    <dgm:cxn modelId="{A8B31602-BF61-481A-BCD1-D4F11684E4C5}" srcId="{66D6B97D-F464-4579-88B2-8A27BE84986B}" destId="{C03F5207-17D6-427C-BC93-C8ECCB76031D}" srcOrd="0" destOrd="0" parTransId="{9B6B963F-BF9D-4A83-BDFC-6FFE7F309297}" sibTransId="{E220FA36-19AB-4D4A-8FE7-C9CA6E32CA21}"/>
    <dgm:cxn modelId="{3316E9A3-F700-4FCF-80AE-5FB939C96E4D}" type="presOf" srcId="{66D6B97D-F464-4579-88B2-8A27BE84986B}" destId="{8C6EA31A-F2E6-407D-ADE1-8B80DB50304C}" srcOrd="0" destOrd="0" presId="urn:microsoft.com/office/officeart/2005/8/layout/vList2"/>
    <dgm:cxn modelId="{1C447C8E-9D2D-4C7B-877A-2084DA44701D}" type="presOf" srcId="{C03F5207-17D6-427C-BC93-C8ECCB76031D}" destId="{D58D7330-D8EE-443C-A93C-6CB54DC78593}" srcOrd="0" destOrd="0" presId="urn:microsoft.com/office/officeart/2005/8/layout/vList2"/>
    <dgm:cxn modelId="{CAFE7D7B-2762-46B3-85FE-869CC92D4784}" type="presParOf" srcId="{8C6EA31A-F2E6-407D-ADE1-8B80DB50304C}" destId="{D58D7330-D8EE-443C-A93C-6CB54DC78593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2E854121-621B-49F1-BE31-3743DD5F52CA}" type="doc">
      <dgm:prSet loTypeId="urn:microsoft.com/office/officeart/2005/8/layout/vList2" loCatId="list" qsTypeId="urn:microsoft.com/office/officeart/2005/8/quickstyle/3d1" qsCatId="3D" csTypeId="urn:microsoft.com/office/officeart/2005/8/colors/colorful3" csCatId="colorful" phldr="1"/>
      <dgm:spPr/>
      <dgm:t>
        <a:bodyPr/>
        <a:lstStyle/>
        <a:p>
          <a:endParaRPr lang="en-ID"/>
        </a:p>
      </dgm:t>
    </dgm:pt>
    <dgm:pt modelId="{D7AB9F77-E97A-4BC9-A8EB-D74E41F66AB4}">
      <dgm:prSet/>
      <dgm:spPr/>
      <dgm:t>
        <a:bodyPr/>
        <a:lstStyle/>
        <a:p>
          <a:pPr rtl="0"/>
          <a:r>
            <a:rPr lang="en-US" b="1" dirty="0" err="1" smtClean="0">
              <a:solidFill>
                <a:schemeClr val="bg1"/>
              </a:solidFill>
            </a:rPr>
            <a:t>Berdasarkan</a:t>
          </a:r>
          <a:r>
            <a:rPr lang="en-US" b="1" dirty="0" smtClean="0">
              <a:solidFill>
                <a:schemeClr val="bg1"/>
              </a:solidFill>
            </a:rPr>
            <a:t> </a:t>
          </a:r>
          <a:r>
            <a:rPr lang="en-US" b="1" dirty="0" err="1" smtClean="0">
              <a:solidFill>
                <a:schemeClr val="bg1"/>
              </a:solidFill>
            </a:rPr>
            <a:t>hasil</a:t>
          </a:r>
          <a:r>
            <a:rPr lang="en-US" b="1" dirty="0" smtClean="0">
              <a:solidFill>
                <a:schemeClr val="bg1"/>
              </a:solidFill>
            </a:rPr>
            <a:t> </a:t>
          </a:r>
          <a:r>
            <a:rPr lang="en-US" b="1" dirty="0" err="1" smtClean="0">
              <a:solidFill>
                <a:schemeClr val="bg1"/>
              </a:solidFill>
            </a:rPr>
            <a:t>analisis</a:t>
          </a:r>
          <a:r>
            <a:rPr lang="en-US" b="1" dirty="0" smtClean="0">
              <a:solidFill>
                <a:schemeClr val="bg1"/>
              </a:solidFill>
            </a:rPr>
            <a:t> </a:t>
          </a:r>
          <a:r>
            <a:rPr lang="en-US" b="1" dirty="0" err="1" smtClean="0">
              <a:solidFill>
                <a:schemeClr val="bg1"/>
              </a:solidFill>
            </a:rPr>
            <a:t>dan</a:t>
          </a:r>
          <a:r>
            <a:rPr lang="en-US" b="1" dirty="0" smtClean="0">
              <a:solidFill>
                <a:schemeClr val="bg1"/>
              </a:solidFill>
            </a:rPr>
            <a:t> </a:t>
          </a:r>
          <a:r>
            <a:rPr lang="en-US" b="1" dirty="0" err="1" smtClean="0">
              <a:solidFill>
                <a:schemeClr val="bg1"/>
              </a:solidFill>
            </a:rPr>
            <a:t>perancangan</a:t>
          </a:r>
          <a:r>
            <a:rPr lang="en-US" b="1" dirty="0" smtClean="0">
              <a:solidFill>
                <a:schemeClr val="bg1"/>
              </a:solidFill>
            </a:rPr>
            <a:t> </a:t>
          </a:r>
          <a:r>
            <a:rPr lang="en-US" b="1" dirty="0" err="1" smtClean="0">
              <a:solidFill>
                <a:schemeClr val="bg1"/>
              </a:solidFill>
            </a:rPr>
            <a:t>sistem</a:t>
          </a:r>
          <a:r>
            <a:rPr lang="en-US" b="1" dirty="0" smtClean="0">
              <a:solidFill>
                <a:schemeClr val="bg1"/>
              </a:solidFill>
            </a:rPr>
            <a:t> yang </a:t>
          </a:r>
          <a:r>
            <a:rPr lang="en-US" b="1" dirty="0" err="1" smtClean="0">
              <a:solidFill>
                <a:schemeClr val="bg1"/>
              </a:solidFill>
            </a:rPr>
            <a:t>telah</a:t>
          </a:r>
          <a:r>
            <a:rPr lang="en-US" b="1" dirty="0" smtClean="0">
              <a:solidFill>
                <a:schemeClr val="bg1"/>
              </a:solidFill>
            </a:rPr>
            <a:t> </a:t>
          </a:r>
          <a:r>
            <a:rPr lang="en-US" b="1" dirty="0" err="1" smtClean="0">
              <a:solidFill>
                <a:schemeClr val="bg1"/>
              </a:solidFill>
            </a:rPr>
            <a:t>dibuat</a:t>
          </a:r>
          <a:r>
            <a:rPr lang="en-US" b="1" dirty="0" smtClean="0">
              <a:solidFill>
                <a:schemeClr val="bg1"/>
              </a:solidFill>
            </a:rPr>
            <a:t> </a:t>
          </a:r>
          <a:r>
            <a:rPr lang="en-US" b="1" dirty="0" err="1" smtClean="0">
              <a:solidFill>
                <a:schemeClr val="bg1"/>
              </a:solidFill>
            </a:rPr>
            <a:t>maka</a:t>
          </a:r>
          <a:r>
            <a:rPr lang="en-US" b="1" dirty="0" smtClean="0">
              <a:solidFill>
                <a:schemeClr val="bg1"/>
              </a:solidFill>
            </a:rPr>
            <a:t> </a:t>
          </a:r>
          <a:r>
            <a:rPr lang="en-US" b="1" dirty="0" err="1" smtClean="0">
              <a:solidFill>
                <a:schemeClr val="bg1"/>
              </a:solidFill>
            </a:rPr>
            <a:t>penulis</a:t>
          </a:r>
          <a:r>
            <a:rPr lang="en-US" b="1" dirty="0" smtClean="0">
              <a:solidFill>
                <a:schemeClr val="bg1"/>
              </a:solidFill>
            </a:rPr>
            <a:t> </a:t>
          </a:r>
          <a:r>
            <a:rPr lang="en-US" b="1" dirty="0" err="1" smtClean="0">
              <a:solidFill>
                <a:schemeClr val="bg1"/>
              </a:solidFill>
            </a:rPr>
            <a:t>mengajukan</a:t>
          </a:r>
          <a:r>
            <a:rPr lang="en-US" b="1" dirty="0" smtClean="0">
              <a:solidFill>
                <a:schemeClr val="bg1"/>
              </a:solidFill>
            </a:rPr>
            <a:t> </a:t>
          </a:r>
          <a:r>
            <a:rPr lang="en-US" b="1" dirty="0" err="1" smtClean="0">
              <a:solidFill>
                <a:schemeClr val="bg1"/>
              </a:solidFill>
            </a:rPr>
            <a:t>beberapa</a:t>
          </a:r>
          <a:r>
            <a:rPr lang="en-US" b="1" dirty="0" smtClean="0">
              <a:solidFill>
                <a:schemeClr val="bg1"/>
              </a:solidFill>
            </a:rPr>
            <a:t> saran </a:t>
          </a:r>
          <a:r>
            <a:rPr lang="en-US" b="1" dirty="0" err="1" smtClean="0">
              <a:solidFill>
                <a:schemeClr val="bg1"/>
              </a:solidFill>
            </a:rPr>
            <a:t>kepada</a:t>
          </a:r>
          <a:r>
            <a:rPr lang="en-US" b="1" dirty="0" smtClean="0">
              <a:solidFill>
                <a:schemeClr val="bg1"/>
              </a:solidFill>
            </a:rPr>
            <a:t> </a:t>
          </a:r>
          <a:r>
            <a:rPr lang="en-US" b="1" dirty="0" err="1" smtClean="0">
              <a:solidFill>
                <a:schemeClr val="bg1"/>
              </a:solidFill>
            </a:rPr>
            <a:t>pihak</a:t>
          </a:r>
          <a:r>
            <a:rPr lang="en-US" b="1" dirty="0" smtClean="0">
              <a:solidFill>
                <a:schemeClr val="bg1"/>
              </a:solidFill>
            </a:rPr>
            <a:t> yang </a:t>
          </a:r>
          <a:r>
            <a:rPr lang="en-US" b="1" dirty="0" err="1" smtClean="0">
              <a:solidFill>
                <a:schemeClr val="bg1"/>
              </a:solidFill>
            </a:rPr>
            <a:t>akan</a:t>
          </a:r>
          <a:r>
            <a:rPr lang="en-US" b="1" dirty="0" smtClean="0">
              <a:solidFill>
                <a:schemeClr val="bg1"/>
              </a:solidFill>
            </a:rPr>
            <a:t> </a:t>
          </a:r>
          <a:r>
            <a:rPr lang="en-US" b="1" dirty="0" err="1" smtClean="0">
              <a:solidFill>
                <a:schemeClr val="bg1"/>
              </a:solidFill>
            </a:rPr>
            <a:t>mengembangkan</a:t>
          </a:r>
          <a:r>
            <a:rPr lang="en-US" b="1" dirty="0" smtClean="0">
              <a:solidFill>
                <a:schemeClr val="bg1"/>
              </a:solidFill>
            </a:rPr>
            <a:t> </a:t>
          </a:r>
          <a:r>
            <a:rPr lang="en-US" b="1" dirty="0" err="1" smtClean="0">
              <a:solidFill>
                <a:schemeClr val="bg1"/>
              </a:solidFill>
            </a:rPr>
            <a:t>sebagai</a:t>
          </a:r>
          <a:r>
            <a:rPr lang="en-US" b="1" dirty="0" smtClean="0">
              <a:solidFill>
                <a:schemeClr val="bg1"/>
              </a:solidFill>
            </a:rPr>
            <a:t> </a:t>
          </a:r>
          <a:r>
            <a:rPr lang="en-US" b="1" dirty="0" err="1" smtClean="0">
              <a:solidFill>
                <a:schemeClr val="bg1"/>
              </a:solidFill>
            </a:rPr>
            <a:t>pengembang</a:t>
          </a:r>
          <a:r>
            <a:rPr lang="en-US" b="1" dirty="0" smtClean="0">
              <a:solidFill>
                <a:schemeClr val="bg1"/>
              </a:solidFill>
            </a:rPr>
            <a:t> </a:t>
          </a:r>
          <a:r>
            <a:rPr lang="en-US" b="1" dirty="0" err="1" smtClean="0">
              <a:solidFill>
                <a:schemeClr val="bg1"/>
              </a:solidFill>
            </a:rPr>
            <a:t>aplikasi</a:t>
          </a:r>
          <a:r>
            <a:rPr lang="en-US" b="1" dirty="0" smtClean="0">
              <a:solidFill>
                <a:schemeClr val="bg1"/>
              </a:solidFill>
            </a:rPr>
            <a:t> </a:t>
          </a:r>
          <a:r>
            <a:rPr lang="en-US" b="1" dirty="0" err="1" smtClean="0">
              <a:solidFill>
                <a:schemeClr val="bg1"/>
              </a:solidFill>
            </a:rPr>
            <a:t>ini</a:t>
          </a:r>
          <a:r>
            <a:rPr lang="en-US" b="1" dirty="0" smtClean="0">
              <a:solidFill>
                <a:schemeClr val="bg1"/>
              </a:solidFill>
            </a:rPr>
            <a:t> </a:t>
          </a:r>
          <a:r>
            <a:rPr lang="en-US" b="1" dirty="0" err="1" smtClean="0">
              <a:solidFill>
                <a:schemeClr val="bg1"/>
              </a:solidFill>
            </a:rPr>
            <a:t>selanjutnya</a:t>
          </a:r>
          <a:r>
            <a:rPr lang="en-US" b="1" dirty="0" smtClean="0">
              <a:solidFill>
                <a:schemeClr val="bg1"/>
              </a:solidFill>
            </a:rPr>
            <a:t> </a:t>
          </a:r>
          <a:r>
            <a:rPr lang="en-US" b="1" dirty="0" err="1" smtClean="0">
              <a:solidFill>
                <a:schemeClr val="bg1"/>
              </a:solidFill>
            </a:rPr>
            <a:t>antara</a:t>
          </a:r>
          <a:r>
            <a:rPr lang="en-US" b="1" dirty="0" smtClean="0">
              <a:solidFill>
                <a:schemeClr val="bg1"/>
              </a:solidFill>
            </a:rPr>
            <a:t> lain:</a:t>
          </a:r>
          <a:endParaRPr lang="en-ID" b="1" dirty="0">
            <a:solidFill>
              <a:schemeClr val="bg1"/>
            </a:solidFill>
          </a:endParaRPr>
        </a:p>
      </dgm:t>
    </dgm:pt>
    <dgm:pt modelId="{90A866E5-3A88-4B2C-8F73-AD9035AD2FFB}" type="parTrans" cxnId="{D492E554-4720-4C7B-B93E-1D64CFF1E2AA}">
      <dgm:prSet/>
      <dgm:spPr/>
      <dgm:t>
        <a:bodyPr/>
        <a:lstStyle/>
        <a:p>
          <a:endParaRPr lang="en-ID"/>
        </a:p>
      </dgm:t>
    </dgm:pt>
    <dgm:pt modelId="{0BAB86EE-2505-4EB7-BB11-49F0F1B9D12F}" type="sibTrans" cxnId="{D492E554-4720-4C7B-B93E-1D64CFF1E2AA}">
      <dgm:prSet/>
      <dgm:spPr/>
      <dgm:t>
        <a:bodyPr/>
        <a:lstStyle/>
        <a:p>
          <a:endParaRPr lang="en-ID"/>
        </a:p>
      </dgm:t>
    </dgm:pt>
    <dgm:pt modelId="{CFD52E10-21F1-40DA-8413-3C0998A36A34}">
      <dgm:prSet/>
      <dgm:spPr/>
      <dgm:t>
        <a:bodyPr/>
        <a:lstStyle/>
        <a:p>
          <a:pPr rtl="0"/>
          <a:r>
            <a:rPr lang="en-US" b="1" dirty="0" smtClean="0">
              <a:solidFill>
                <a:schemeClr val="bg1"/>
              </a:solidFill>
            </a:rPr>
            <a:t>1.	</a:t>
          </a:r>
          <a:r>
            <a:rPr lang="en-US" b="1" dirty="0" err="1" smtClean="0">
              <a:solidFill>
                <a:schemeClr val="bg1"/>
              </a:solidFill>
            </a:rPr>
            <a:t>Aplikasi</a:t>
          </a:r>
          <a:r>
            <a:rPr lang="en-US" b="1" dirty="0" smtClean="0">
              <a:solidFill>
                <a:schemeClr val="bg1"/>
              </a:solidFill>
            </a:rPr>
            <a:t>  Point Of Sale </a:t>
          </a:r>
          <a:r>
            <a:rPr lang="en-US" b="1" dirty="0" err="1" smtClean="0">
              <a:solidFill>
                <a:schemeClr val="bg1"/>
              </a:solidFill>
            </a:rPr>
            <a:t>ini</a:t>
          </a:r>
          <a:r>
            <a:rPr lang="en-US" b="1" dirty="0" smtClean="0">
              <a:solidFill>
                <a:schemeClr val="bg1"/>
              </a:solidFill>
            </a:rPr>
            <a:t> </a:t>
          </a:r>
          <a:r>
            <a:rPr lang="en-US" b="1" dirty="0" err="1" smtClean="0">
              <a:solidFill>
                <a:schemeClr val="bg1"/>
              </a:solidFill>
            </a:rPr>
            <a:t>dapat</a:t>
          </a:r>
          <a:r>
            <a:rPr lang="en-US" b="1" dirty="0" smtClean="0">
              <a:solidFill>
                <a:schemeClr val="bg1"/>
              </a:solidFill>
            </a:rPr>
            <a:t> </a:t>
          </a:r>
          <a:r>
            <a:rPr lang="en-US" b="1" dirty="0" err="1" smtClean="0">
              <a:solidFill>
                <a:schemeClr val="bg1"/>
              </a:solidFill>
            </a:rPr>
            <a:t>dikembangkan</a:t>
          </a:r>
          <a:r>
            <a:rPr lang="en-US" b="1" dirty="0" smtClean="0">
              <a:solidFill>
                <a:schemeClr val="bg1"/>
              </a:solidFill>
            </a:rPr>
            <a:t> </a:t>
          </a:r>
          <a:r>
            <a:rPr lang="en-US" b="1" dirty="0" err="1" smtClean="0">
              <a:solidFill>
                <a:schemeClr val="bg1"/>
              </a:solidFill>
            </a:rPr>
            <a:t>sesui</a:t>
          </a:r>
          <a:r>
            <a:rPr lang="en-US" b="1" dirty="0" smtClean="0">
              <a:solidFill>
                <a:schemeClr val="bg1"/>
              </a:solidFill>
            </a:rPr>
            <a:t> </a:t>
          </a:r>
          <a:r>
            <a:rPr lang="en-US" b="1" dirty="0" err="1" smtClean="0">
              <a:solidFill>
                <a:schemeClr val="bg1"/>
              </a:solidFill>
            </a:rPr>
            <a:t>perkembangan</a:t>
          </a:r>
          <a:r>
            <a:rPr lang="en-US" b="1" dirty="0" smtClean="0">
              <a:solidFill>
                <a:schemeClr val="bg1"/>
              </a:solidFill>
            </a:rPr>
            <a:t> </a:t>
          </a:r>
          <a:r>
            <a:rPr lang="en-US" b="1" dirty="0" err="1" smtClean="0">
              <a:solidFill>
                <a:schemeClr val="bg1"/>
              </a:solidFill>
            </a:rPr>
            <a:t>fungsional</a:t>
          </a:r>
          <a:r>
            <a:rPr lang="en-US" b="1" dirty="0" smtClean="0">
              <a:solidFill>
                <a:schemeClr val="bg1"/>
              </a:solidFill>
            </a:rPr>
            <a:t>  </a:t>
          </a:r>
          <a:r>
            <a:rPr lang="en-US" b="1" dirty="0" err="1" smtClean="0">
              <a:solidFill>
                <a:schemeClr val="bg1"/>
              </a:solidFill>
            </a:rPr>
            <a:t>Toko</a:t>
          </a:r>
          <a:r>
            <a:rPr lang="en-US" b="1" dirty="0" smtClean="0">
              <a:solidFill>
                <a:schemeClr val="bg1"/>
              </a:solidFill>
            </a:rPr>
            <a:t> </a:t>
          </a:r>
          <a:r>
            <a:rPr lang="en-US" b="1" dirty="0" err="1" smtClean="0">
              <a:solidFill>
                <a:schemeClr val="bg1"/>
              </a:solidFill>
            </a:rPr>
            <a:t>Satria</a:t>
          </a:r>
          <a:r>
            <a:rPr lang="en-US" b="1" dirty="0" smtClean="0">
              <a:solidFill>
                <a:schemeClr val="bg1"/>
              </a:solidFill>
            </a:rPr>
            <a:t> Jaya</a:t>
          </a:r>
          <a:endParaRPr lang="en-ID" b="1" dirty="0">
            <a:solidFill>
              <a:schemeClr val="bg1"/>
            </a:solidFill>
          </a:endParaRPr>
        </a:p>
      </dgm:t>
    </dgm:pt>
    <dgm:pt modelId="{7493E526-5A45-4FED-8BCE-A8EA0F46B1DD}" type="parTrans" cxnId="{7E48C143-4E5B-4CE9-B430-B8035EA74474}">
      <dgm:prSet/>
      <dgm:spPr/>
      <dgm:t>
        <a:bodyPr/>
        <a:lstStyle/>
        <a:p>
          <a:endParaRPr lang="en-ID"/>
        </a:p>
      </dgm:t>
    </dgm:pt>
    <dgm:pt modelId="{A6384E70-BA1E-4277-9358-1050F7CFDEBB}" type="sibTrans" cxnId="{7E48C143-4E5B-4CE9-B430-B8035EA74474}">
      <dgm:prSet/>
      <dgm:spPr/>
      <dgm:t>
        <a:bodyPr/>
        <a:lstStyle/>
        <a:p>
          <a:endParaRPr lang="en-ID"/>
        </a:p>
      </dgm:t>
    </dgm:pt>
    <dgm:pt modelId="{FFECD1C0-4F87-4313-A63F-3A6E8C612D68}">
      <dgm:prSet/>
      <dgm:spPr/>
      <dgm:t>
        <a:bodyPr/>
        <a:lstStyle/>
        <a:p>
          <a:pPr rtl="0"/>
          <a:r>
            <a:rPr lang="en-US" b="1" dirty="0" smtClean="0">
              <a:solidFill>
                <a:schemeClr val="bg1"/>
              </a:solidFill>
            </a:rPr>
            <a:t>2.	</a:t>
          </a:r>
          <a:r>
            <a:rPr lang="en-US" b="1" dirty="0" err="1" smtClean="0">
              <a:solidFill>
                <a:schemeClr val="bg1"/>
              </a:solidFill>
            </a:rPr>
            <a:t>Perlu</a:t>
          </a:r>
          <a:r>
            <a:rPr lang="en-US" b="1" dirty="0" smtClean="0">
              <a:solidFill>
                <a:schemeClr val="bg1"/>
              </a:solidFill>
            </a:rPr>
            <a:t> </a:t>
          </a:r>
          <a:r>
            <a:rPr lang="en-US" b="1" dirty="0" err="1" smtClean="0">
              <a:solidFill>
                <a:schemeClr val="bg1"/>
              </a:solidFill>
            </a:rPr>
            <a:t>adanya</a:t>
          </a:r>
          <a:r>
            <a:rPr lang="en-US" b="1" dirty="0" smtClean="0">
              <a:solidFill>
                <a:schemeClr val="bg1"/>
              </a:solidFill>
            </a:rPr>
            <a:t> </a:t>
          </a:r>
          <a:r>
            <a:rPr lang="en-US" b="1" dirty="0" err="1" smtClean="0">
              <a:solidFill>
                <a:schemeClr val="bg1"/>
              </a:solidFill>
            </a:rPr>
            <a:t>pemeliharaan</a:t>
          </a:r>
          <a:r>
            <a:rPr lang="en-US" b="1" dirty="0" smtClean="0">
              <a:solidFill>
                <a:schemeClr val="bg1"/>
              </a:solidFill>
            </a:rPr>
            <a:t> </a:t>
          </a:r>
          <a:r>
            <a:rPr lang="en-US" b="1" dirty="0" err="1" smtClean="0">
              <a:solidFill>
                <a:schemeClr val="bg1"/>
              </a:solidFill>
            </a:rPr>
            <a:t>dan</a:t>
          </a:r>
          <a:r>
            <a:rPr lang="en-US" b="1" dirty="0" smtClean="0">
              <a:solidFill>
                <a:schemeClr val="bg1"/>
              </a:solidFill>
            </a:rPr>
            <a:t> </a:t>
          </a:r>
          <a:r>
            <a:rPr lang="en-US" b="1" dirty="0" err="1" smtClean="0">
              <a:solidFill>
                <a:schemeClr val="bg1"/>
              </a:solidFill>
            </a:rPr>
            <a:t>pengembangan</a:t>
          </a:r>
          <a:r>
            <a:rPr lang="en-US" b="1" dirty="0" smtClean="0">
              <a:solidFill>
                <a:schemeClr val="bg1"/>
              </a:solidFill>
            </a:rPr>
            <a:t> </a:t>
          </a:r>
          <a:r>
            <a:rPr lang="en-US" b="1" dirty="0" err="1" smtClean="0">
              <a:solidFill>
                <a:schemeClr val="bg1"/>
              </a:solidFill>
            </a:rPr>
            <a:t>dari</a:t>
          </a:r>
          <a:r>
            <a:rPr lang="en-US" b="1" dirty="0" smtClean="0">
              <a:solidFill>
                <a:schemeClr val="bg1"/>
              </a:solidFill>
            </a:rPr>
            <a:t> developer lain </a:t>
          </a:r>
          <a:r>
            <a:rPr lang="en-US" b="1" dirty="0" err="1" smtClean="0">
              <a:solidFill>
                <a:schemeClr val="bg1"/>
              </a:solidFill>
            </a:rPr>
            <a:t>untuk</a:t>
          </a:r>
          <a:r>
            <a:rPr lang="en-US" b="1" dirty="0" smtClean="0">
              <a:solidFill>
                <a:schemeClr val="bg1"/>
              </a:solidFill>
            </a:rPr>
            <a:t> </a:t>
          </a:r>
          <a:r>
            <a:rPr lang="en-US" b="1" dirty="0" err="1" smtClean="0">
              <a:solidFill>
                <a:schemeClr val="bg1"/>
              </a:solidFill>
            </a:rPr>
            <a:t>mengembangkan</a:t>
          </a:r>
          <a:r>
            <a:rPr lang="en-US" b="1" dirty="0" smtClean="0">
              <a:solidFill>
                <a:schemeClr val="bg1"/>
              </a:solidFill>
            </a:rPr>
            <a:t> </a:t>
          </a:r>
          <a:r>
            <a:rPr lang="en-US" b="1" dirty="0" err="1" smtClean="0">
              <a:solidFill>
                <a:schemeClr val="bg1"/>
              </a:solidFill>
            </a:rPr>
            <a:t>aplikasi</a:t>
          </a:r>
          <a:r>
            <a:rPr lang="en-US" b="1" dirty="0" smtClean="0">
              <a:solidFill>
                <a:schemeClr val="bg1"/>
              </a:solidFill>
            </a:rPr>
            <a:t> agar </a:t>
          </a:r>
          <a:r>
            <a:rPr lang="en-US" b="1" dirty="0" err="1" smtClean="0">
              <a:solidFill>
                <a:schemeClr val="bg1"/>
              </a:solidFill>
            </a:rPr>
            <a:t>lebih</a:t>
          </a:r>
          <a:r>
            <a:rPr lang="en-US" b="1" dirty="0" smtClean="0">
              <a:solidFill>
                <a:schemeClr val="bg1"/>
              </a:solidFill>
            </a:rPr>
            <a:t> </a:t>
          </a:r>
          <a:r>
            <a:rPr lang="en-US" b="1" dirty="0" err="1" smtClean="0">
              <a:solidFill>
                <a:schemeClr val="bg1"/>
              </a:solidFill>
            </a:rPr>
            <a:t>baik</a:t>
          </a:r>
          <a:r>
            <a:rPr lang="en-US" b="1" dirty="0" smtClean="0">
              <a:solidFill>
                <a:schemeClr val="bg1"/>
              </a:solidFill>
            </a:rPr>
            <a:t> </a:t>
          </a:r>
          <a:r>
            <a:rPr lang="en-US" b="1" dirty="0" err="1" smtClean="0">
              <a:solidFill>
                <a:schemeClr val="bg1"/>
              </a:solidFill>
            </a:rPr>
            <a:t>dan</a:t>
          </a:r>
          <a:r>
            <a:rPr lang="en-US" b="1" dirty="0" smtClean="0">
              <a:solidFill>
                <a:schemeClr val="bg1"/>
              </a:solidFill>
            </a:rPr>
            <a:t> </a:t>
          </a:r>
          <a:r>
            <a:rPr lang="en-US" b="1" dirty="0" err="1" smtClean="0">
              <a:solidFill>
                <a:schemeClr val="bg1"/>
              </a:solidFill>
            </a:rPr>
            <a:t>bermanfaat</a:t>
          </a:r>
          <a:r>
            <a:rPr lang="en-US" b="1" dirty="0" smtClean="0">
              <a:solidFill>
                <a:schemeClr val="bg1"/>
              </a:solidFill>
            </a:rPr>
            <a:t> </a:t>
          </a:r>
          <a:r>
            <a:rPr lang="en-US" b="1" dirty="0" err="1" smtClean="0">
              <a:solidFill>
                <a:schemeClr val="bg1"/>
              </a:solidFill>
            </a:rPr>
            <a:t>untuk</a:t>
          </a:r>
          <a:r>
            <a:rPr lang="en-US" b="1" dirty="0" smtClean="0">
              <a:solidFill>
                <a:schemeClr val="bg1"/>
              </a:solidFill>
            </a:rPr>
            <a:t> </a:t>
          </a:r>
          <a:r>
            <a:rPr lang="en-US" b="1" dirty="0" err="1" smtClean="0">
              <a:solidFill>
                <a:schemeClr val="bg1"/>
              </a:solidFill>
            </a:rPr>
            <a:t>menunjang</a:t>
          </a:r>
          <a:r>
            <a:rPr lang="en-US" b="1" dirty="0" smtClean="0">
              <a:solidFill>
                <a:schemeClr val="bg1"/>
              </a:solidFill>
            </a:rPr>
            <a:t> </a:t>
          </a:r>
          <a:r>
            <a:rPr lang="en-US" b="1" dirty="0" err="1" smtClean="0">
              <a:solidFill>
                <a:schemeClr val="bg1"/>
              </a:solidFill>
            </a:rPr>
            <a:t>operasional</a:t>
          </a:r>
          <a:r>
            <a:rPr lang="en-US" b="1" dirty="0" smtClean="0">
              <a:solidFill>
                <a:schemeClr val="bg1"/>
              </a:solidFill>
            </a:rPr>
            <a:t> </a:t>
          </a:r>
          <a:r>
            <a:rPr lang="en-US" b="1" dirty="0" err="1" smtClean="0">
              <a:solidFill>
                <a:schemeClr val="bg1"/>
              </a:solidFill>
            </a:rPr>
            <a:t>kerja</a:t>
          </a:r>
          <a:r>
            <a:rPr lang="en-US" b="1" dirty="0" smtClean="0">
              <a:solidFill>
                <a:schemeClr val="bg1"/>
              </a:solidFill>
            </a:rPr>
            <a:t>.</a:t>
          </a:r>
          <a:endParaRPr lang="en-ID" b="1" dirty="0">
            <a:solidFill>
              <a:schemeClr val="bg1"/>
            </a:solidFill>
          </a:endParaRPr>
        </a:p>
      </dgm:t>
    </dgm:pt>
    <dgm:pt modelId="{744A44B2-26D6-4E65-B947-046524AFE5C1}" type="parTrans" cxnId="{D87C0756-E303-46E5-A0A0-3137989B3876}">
      <dgm:prSet/>
      <dgm:spPr/>
      <dgm:t>
        <a:bodyPr/>
        <a:lstStyle/>
        <a:p>
          <a:endParaRPr lang="en-ID"/>
        </a:p>
      </dgm:t>
    </dgm:pt>
    <dgm:pt modelId="{785D838A-DBD5-4BC4-A20B-7A6B15A57F34}" type="sibTrans" cxnId="{D87C0756-E303-46E5-A0A0-3137989B3876}">
      <dgm:prSet/>
      <dgm:spPr/>
      <dgm:t>
        <a:bodyPr/>
        <a:lstStyle/>
        <a:p>
          <a:endParaRPr lang="en-ID"/>
        </a:p>
      </dgm:t>
    </dgm:pt>
    <dgm:pt modelId="{FEF34D75-A8D4-4B26-9AA9-94B1BF277888}" type="pres">
      <dgm:prSet presAssocID="{2E854121-621B-49F1-BE31-3743DD5F52CA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ID"/>
        </a:p>
      </dgm:t>
    </dgm:pt>
    <dgm:pt modelId="{41086757-956D-4F05-B791-3A9C2D9EE727}" type="pres">
      <dgm:prSet presAssocID="{D7AB9F77-E97A-4BC9-A8EB-D74E41F66AB4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ID"/>
        </a:p>
      </dgm:t>
    </dgm:pt>
    <dgm:pt modelId="{342D0D37-F86F-4714-AF62-7C6AAD7578A2}" type="pres">
      <dgm:prSet presAssocID="{0BAB86EE-2505-4EB7-BB11-49F0F1B9D12F}" presName="spacer" presStyleCnt="0"/>
      <dgm:spPr/>
    </dgm:pt>
    <dgm:pt modelId="{2703C848-733A-486B-805C-78B6A4B54F67}" type="pres">
      <dgm:prSet presAssocID="{CFD52E10-21F1-40DA-8413-3C0998A36A34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ID"/>
        </a:p>
      </dgm:t>
    </dgm:pt>
    <dgm:pt modelId="{8E61C472-2F7E-4101-B883-6098301F15BB}" type="pres">
      <dgm:prSet presAssocID="{A6384E70-BA1E-4277-9358-1050F7CFDEBB}" presName="spacer" presStyleCnt="0"/>
      <dgm:spPr/>
    </dgm:pt>
    <dgm:pt modelId="{75236BAC-8566-4BF9-9985-A39D7071B138}" type="pres">
      <dgm:prSet presAssocID="{FFECD1C0-4F87-4313-A63F-3A6E8C612D68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ID"/>
        </a:p>
      </dgm:t>
    </dgm:pt>
  </dgm:ptLst>
  <dgm:cxnLst>
    <dgm:cxn modelId="{7E48C143-4E5B-4CE9-B430-B8035EA74474}" srcId="{2E854121-621B-49F1-BE31-3743DD5F52CA}" destId="{CFD52E10-21F1-40DA-8413-3C0998A36A34}" srcOrd="1" destOrd="0" parTransId="{7493E526-5A45-4FED-8BCE-A8EA0F46B1DD}" sibTransId="{A6384E70-BA1E-4277-9358-1050F7CFDEBB}"/>
    <dgm:cxn modelId="{F80A9F55-1E1B-4BA3-8E0F-FF870772E328}" type="presOf" srcId="{CFD52E10-21F1-40DA-8413-3C0998A36A34}" destId="{2703C848-733A-486B-805C-78B6A4B54F67}" srcOrd="0" destOrd="0" presId="urn:microsoft.com/office/officeart/2005/8/layout/vList2"/>
    <dgm:cxn modelId="{DFDBAC98-F2A2-4F31-BCD6-2252B0AA3EB7}" type="presOf" srcId="{2E854121-621B-49F1-BE31-3743DD5F52CA}" destId="{FEF34D75-A8D4-4B26-9AA9-94B1BF277888}" srcOrd="0" destOrd="0" presId="urn:microsoft.com/office/officeart/2005/8/layout/vList2"/>
    <dgm:cxn modelId="{E784CE33-5FF5-48F2-8C3B-7541F5A13D47}" type="presOf" srcId="{FFECD1C0-4F87-4313-A63F-3A6E8C612D68}" destId="{75236BAC-8566-4BF9-9985-A39D7071B138}" srcOrd="0" destOrd="0" presId="urn:microsoft.com/office/officeart/2005/8/layout/vList2"/>
    <dgm:cxn modelId="{D492E554-4720-4C7B-B93E-1D64CFF1E2AA}" srcId="{2E854121-621B-49F1-BE31-3743DD5F52CA}" destId="{D7AB9F77-E97A-4BC9-A8EB-D74E41F66AB4}" srcOrd="0" destOrd="0" parTransId="{90A866E5-3A88-4B2C-8F73-AD9035AD2FFB}" sibTransId="{0BAB86EE-2505-4EB7-BB11-49F0F1B9D12F}"/>
    <dgm:cxn modelId="{D87C0756-E303-46E5-A0A0-3137989B3876}" srcId="{2E854121-621B-49F1-BE31-3743DD5F52CA}" destId="{FFECD1C0-4F87-4313-A63F-3A6E8C612D68}" srcOrd="2" destOrd="0" parTransId="{744A44B2-26D6-4E65-B947-046524AFE5C1}" sibTransId="{785D838A-DBD5-4BC4-A20B-7A6B15A57F34}"/>
    <dgm:cxn modelId="{172F5D0B-EDDC-418B-A6AF-EA818FC678C8}" type="presOf" srcId="{D7AB9F77-E97A-4BC9-A8EB-D74E41F66AB4}" destId="{41086757-956D-4F05-B791-3A9C2D9EE727}" srcOrd="0" destOrd="0" presId="urn:microsoft.com/office/officeart/2005/8/layout/vList2"/>
    <dgm:cxn modelId="{6CE2B5EE-07CA-41A8-B026-ECF9621F7865}" type="presParOf" srcId="{FEF34D75-A8D4-4B26-9AA9-94B1BF277888}" destId="{41086757-956D-4F05-B791-3A9C2D9EE727}" srcOrd="0" destOrd="0" presId="urn:microsoft.com/office/officeart/2005/8/layout/vList2"/>
    <dgm:cxn modelId="{C462657B-106C-4842-8734-7473C1D257F6}" type="presParOf" srcId="{FEF34D75-A8D4-4B26-9AA9-94B1BF277888}" destId="{342D0D37-F86F-4714-AF62-7C6AAD7578A2}" srcOrd="1" destOrd="0" presId="urn:microsoft.com/office/officeart/2005/8/layout/vList2"/>
    <dgm:cxn modelId="{6B72427D-3927-4FE2-9170-7F69398C5086}" type="presParOf" srcId="{FEF34D75-A8D4-4B26-9AA9-94B1BF277888}" destId="{2703C848-733A-486B-805C-78B6A4B54F67}" srcOrd="2" destOrd="0" presId="urn:microsoft.com/office/officeart/2005/8/layout/vList2"/>
    <dgm:cxn modelId="{C61B06B5-56E1-4D57-A652-D1F1AE90B21D}" type="presParOf" srcId="{FEF34D75-A8D4-4B26-9AA9-94B1BF277888}" destId="{8E61C472-2F7E-4101-B883-6098301F15BB}" srcOrd="3" destOrd="0" presId="urn:microsoft.com/office/officeart/2005/8/layout/vList2"/>
    <dgm:cxn modelId="{E224A9FB-F61C-4F47-A61C-FD25CD8A9989}" type="presParOf" srcId="{FEF34D75-A8D4-4B26-9AA9-94B1BF277888}" destId="{75236BAC-8566-4BF9-9985-A39D7071B138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B3FCFD-7515-4636-8799-5CE96120C4DB}">
      <dsp:nvSpPr>
        <dsp:cNvPr id="0" name=""/>
        <dsp:cNvSpPr/>
      </dsp:nvSpPr>
      <dsp:spPr>
        <a:xfrm>
          <a:off x="0" y="197312"/>
          <a:ext cx="4392488" cy="61776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1. </a:t>
          </a:r>
          <a:r>
            <a:rPr lang="en-US" sz="1600" kern="1200" dirty="0" err="1" smtClean="0"/>
            <a:t>Bagaimana</a:t>
          </a:r>
          <a:r>
            <a:rPr lang="en-US" sz="1600" kern="1200" dirty="0" smtClean="0"/>
            <a:t> </a:t>
          </a:r>
          <a:r>
            <a:rPr lang="en-US" sz="1600" kern="1200" dirty="0" err="1" smtClean="0"/>
            <a:t>membuat</a:t>
          </a:r>
          <a:r>
            <a:rPr lang="en-US" sz="1600" kern="1200" dirty="0" smtClean="0"/>
            <a:t> </a:t>
          </a:r>
          <a:r>
            <a:rPr lang="en-US" sz="1600" kern="1200" dirty="0" err="1" smtClean="0"/>
            <a:t>sistem</a:t>
          </a:r>
          <a:r>
            <a:rPr lang="en-US" sz="1600" kern="1200" dirty="0" smtClean="0"/>
            <a:t> yang </a:t>
          </a:r>
          <a:r>
            <a:rPr lang="en-US" sz="1600" kern="1200" dirty="0" err="1" smtClean="0"/>
            <a:t>dapat</a:t>
          </a:r>
          <a:r>
            <a:rPr lang="en-US" sz="1600" kern="1200" dirty="0" smtClean="0"/>
            <a:t> </a:t>
          </a:r>
          <a:r>
            <a:rPr lang="en-US" sz="1600" kern="1200" dirty="0" err="1" smtClean="0"/>
            <a:t>mengelola</a:t>
          </a:r>
          <a:r>
            <a:rPr lang="en-US" sz="1600" kern="1200" dirty="0" smtClean="0"/>
            <a:t> </a:t>
          </a:r>
          <a:r>
            <a:rPr lang="en-US" sz="1600" kern="1200" dirty="0" err="1" smtClean="0"/>
            <a:t>barang</a:t>
          </a:r>
          <a:r>
            <a:rPr lang="en-US" sz="1600" kern="1200" dirty="0" smtClean="0"/>
            <a:t> </a:t>
          </a:r>
          <a:r>
            <a:rPr lang="en-US" sz="1600" kern="1200" dirty="0" err="1" smtClean="0"/>
            <a:t>masuk</a:t>
          </a:r>
          <a:r>
            <a:rPr lang="en-US" sz="1600" kern="1200" dirty="0" smtClean="0"/>
            <a:t> </a:t>
          </a:r>
          <a:r>
            <a:rPr lang="en-US" sz="1600" kern="1200" dirty="0" err="1" smtClean="0"/>
            <a:t>dan</a:t>
          </a:r>
          <a:r>
            <a:rPr lang="en-US" sz="1600" kern="1200" dirty="0" smtClean="0"/>
            <a:t> </a:t>
          </a:r>
          <a:r>
            <a:rPr lang="en-US" sz="1600" kern="1200" dirty="0" err="1" smtClean="0"/>
            <a:t>barang</a:t>
          </a:r>
          <a:r>
            <a:rPr lang="en-US" sz="1600" kern="1200" dirty="0" smtClean="0"/>
            <a:t> </a:t>
          </a:r>
          <a:r>
            <a:rPr lang="en-US" sz="1600" kern="1200" dirty="0" err="1" smtClean="0"/>
            <a:t>keluar</a:t>
          </a:r>
          <a:r>
            <a:rPr lang="en-US" sz="1600" kern="1200" dirty="0" smtClean="0"/>
            <a:t> ? </a:t>
          </a:r>
          <a:endParaRPr lang="en-ID" sz="1600" kern="1200" dirty="0"/>
        </a:p>
      </dsp:txBody>
      <dsp:txXfrm>
        <a:off x="30157" y="227469"/>
        <a:ext cx="4332174" cy="557446"/>
      </dsp:txXfrm>
    </dsp:sp>
    <dsp:sp modelId="{BFEDBAD5-FEDE-4489-89F3-5BD747C38457}">
      <dsp:nvSpPr>
        <dsp:cNvPr id="0" name=""/>
        <dsp:cNvSpPr/>
      </dsp:nvSpPr>
      <dsp:spPr>
        <a:xfrm>
          <a:off x="0" y="861153"/>
          <a:ext cx="4392488" cy="617760"/>
        </a:xfrm>
        <a:prstGeom prst="roundRect">
          <a:avLst/>
        </a:prstGeom>
        <a:gradFill rotWithShape="0">
          <a:gsLst>
            <a:gs pos="0">
              <a:schemeClr val="accent2">
                <a:hueOff val="1157971"/>
                <a:satOff val="2865"/>
                <a:lumOff val="2549"/>
                <a:alphaOff val="0"/>
                <a:shade val="51000"/>
                <a:satMod val="130000"/>
              </a:schemeClr>
            </a:gs>
            <a:gs pos="80000">
              <a:schemeClr val="accent2">
                <a:hueOff val="1157971"/>
                <a:satOff val="2865"/>
                <a:lumOff val="2549"/>
                <a:alphaOff val="0"/>
                <a:shade val="93000"/>
                <a:satMod val="130000"/>
              </a:schemeClr>
            </a:gs>
            <a:gs pos="100000">
              <a:schemeClr val="accent2">
                <a:hueOff val="1157971"/>
                <a:satOff val="2865"/>
                <a:lumOff val="2549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D" sz="1600" kern="1200" dirty="0" smtClean="0"/>
            <a:t>2. </a:t>
          </a:r>
          <a:r>
            <a:rPr lang="en-ID" sz="1600" kern="1200" dirty="0" err="1" smtClean="0"/>
            <a:t>Bagaimana</a:t>
          </a:r>
          <a:r>
            <a:rPr lang="en-ID" sz="1600" kern="1200" dirty="0" smtClean="0"/>
            <a:t> </a:t>
          </a:r>
          <a:r>
            <a:rPr lang="en-ID" sz="1600" kern="1200" dirty="0" err="1" smtClean="0"/>
            <a:t>membuat</a:t>
          </a:r>
          <a:r>
            <a:rPr lang="en-ID" sz="1600" kern="1200" dirty="0" smtClean="0"/>
            <a:t> </a:t>
          </a:r>
          <a:r>
            <a:rPr lang="en-ID" sz="1600" kern="1200" dirty="0" err="1" smtClean="0"/>
            <a:t>sistem</a:t>
          </a:r>
          <a:r>
            <a:rPr lang="en-ID" sz="1600" kern="1200" dirty="0" smtClean="0"/>
            <a:t> </a:t>
          </a:r>
          <a:r>
            <a:rPr lang="en-ID" sz="1600" kern="1200" dirty="0" err="1" smtClean="0"/>
            <a:t>penjualan</a:t>
          </a:r>
          <a:r>
            <a:rPr lang="en-ID" sz="1600" kern="1200" dirty="0" smtClean="0"/>
            <a:t> </a:t>
          </a:r>
          <a:r>
            <a:rPr lang="en-ID" sz="1600" kern="1200" dirty="0" err="1" smtClean="0"/>
            <a:t>barang</a:t>
          </a:r>
          <a:r>
            <a:rPr lang="en-ID" sz="1600" kern="1200" dirty="0" smtClean="0"/>
            <a:t> </a:t>
          </a:r>
          <a:r>
            <a:rPr lang="en-ID" sz="1600" kern="1200" dirty="0" err="1" smtClean="0"/>
            <a:t>dengan</a:t>
          </a:r>
          <a:r>
            <a:rPr lang="en-ID" sz="1600" kern="1200" dirty="0" smtClean="0"/>
            <a:t> </a:t>
          </a:r>
          <a:r>
            <a:rPr lang="en-ID" sz="1600" kern="1200" dirty="0" err="1" smtClean="0"/>
            <a:t>komputerisasi</a:t>
          </a:r>
          <a:r>
            <a:rPr lang="en-ID" sz="1600" kern="1200" dirty="0" smtClean="0"/>
            <a:t> ?</a:t>
          </a:r>
          <a:endParaRPr lang="en-ID" sz="1600" kern="1200" dirty="0"/>
        </a:p>
      </dsp:txBody>
      <dsp:txXfrm>
        <a:off x="30157" y="891310"/>
        <a:ext cx="4332174" cy="55744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B3FCFD-7515-4636-8799-5CE96120C4DB}">
      <dsp:nvSpPr>
        <dsp:cNvPr id="0" name=""/>
        <dsp:cNvSpPr/>
      </dsp:nvSpPr>
      <dsp:spPr>
        <a:xfrm>
          <a:off x="0" y="15589"/>
          <a:ext cx="4536504" cy="60840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1. </a:t>
          </a:r>
          <a:r>
            <a:rPr lang="en-ID" sz="1600" kern="1200" dirty="0" err="1" smtClean="0"/>
            <a:t>Pengelolaan</a:t>
          </a:r>
          <a:r>
            <a:rPr lang="en-ID" sz="1600" kern="1200" dirty="0" smtClean="0"/>
            <a:t> data </a:t>
          </a:r>
          <a:r>
            <a:rPr lang="en-ID" sz="1600" kern="1200" dirty="0" err="1" smtClean="0"/>
            <a:t>barang</a:t>
          </a:r>
          <a:r>
            <a:rPr lang="en-ID" sz="1600" kern="1200" dirty="0" smtClean="0"/>
            <a:t> </a:t>
          </a:r>
          <a:r>
            <a:rPr lang="en-ID" sz="1600" kern="1200" dirty="0" err="1" smtClean="0"/>
            <a:t>masuk</a:t>
          </a:r>
          <a:endParaRPr lang="en-ID" sz="1600" kern="1200" dirty="0"/>
        </a:p>
      </dsp:txBody>
      <dsp:txXfrm>
        <a:off x="29700" y="45289"/>
        <a:ext cx="4477104" cy="549000"/>
      </dsp:txXfrm>
    </dsp:sp>
    <dsp:sp modelId="{BFEDBAD5-FEDE-4489-89F3-5BD747C38457}">
      <dsp:nvSpPr>
        <dsp:cNvPr id="0" name=""/>
        <dsp:cNvSpPr/>
      </dsp:nvSpPr>
      <dsp:spPr>
        <a:xfrm>
          <a:off x="0" y="670070"/>
          <a:ext cx="4536504" cy="608400"/>
        </a:xfrm>
        <a:prstGeom prst="roundRect">
          <a:avLst/>
        </a:prstGeom>
        <a:gradFill rotWithShape="0">
          <a:gsLst>
            <a:gs pos="0">
              <a:schemeClr val="accent2">
                <a:hueOff val="578985"/>
                <a:satOff val="1432"/>
                <a:lumOff val="1274"/>
                <a:alphaOff val="0"/>
                <a:shade val="51000"/>
                <a:satMod val="130000"/>
              </a:schemeClr>
            </a:gs>
            <a:gs pos="80000">
              <a:schemeClr val="accent2">
                <a:hueOff val="578985"/>
                <a:satOff val="1432"/>
                <a:lumOff val="1274"/>
                <a:alphaOff val="0"/>
                <a:shade val="93000"/>
                <a:satMod val="130000"/>
              </a:schemeClr>
            </a:gs>
            <a:gs pos="100000">
              <a:schemeClr val="accent2">
                <a:hueOff val="578985"/>
                <a:satOff val="1432"/>
                <a:lumOff val="1274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D" sz="1600" kern="1200" dirty="0" smtClean="0"/>
            <a:t>2. </a:t>
          </a:r>
          <a:r>
            <a:rPr lang="en-ID" sz="1600" kern="1200" dirty="0" err="1" smtClean="0"/>
            <a:t>Pengelolaan</a:t>
          </a:r>
          <a:r>
            <a:rPr lang="en-ID" sz="1600" kern="1200" dirty="0" smtClean="0"/>
            <a:t> data </a:t>
          </a:r>
          <a:r>
            <a:rPr lang="en-ID" sz="1600" kern="1200" dirty="0" err="1" smtClean="0"/>
            <a:t>barang</a:t>
          </a:r>
          <a:r>
            <a:rPr lang="en-ID" sz="1600" kern="1200" dirty="0" smtClean="0"/>
            <a:t> </a:t>
          </a:r>
          <a:r>
            <a:rPr lang="en-ID" sz="1600" kern="1200" dirty="0" err="1" smtClean="0"/>
            <a:t>keluar</a:t>
          </a:r>
          <a:endParaRPr lang="en-ID" sz="1600" kern="1200" dirty="0"/>
        </a:p>
      </dsp:txBody>
      <dsp:txXfrm>
        <a:off x="29700" y="699770"/>
        <a:ext cx="4477104" cy="549000"/>
      </dsp:txXfrm>
    </dsp:sp>
    <dsp:sp modelId="{B078AD9C-E139-4AC4-881B-DBAD286116A5}">
      <dsp:nvSpPr>
        <dsp:cNvPr id="0" name=""/>
        <dsp:cNvSpPr/>
      </dsp:nvSpPr>
      <dsp:spPr>
        <a:xfrm>
          <a:off x="0" y="1324550"/>
          <a:ext cx="4536504" cy="608400"/>
        </a:xfrm>
        <a:prstGeom prst="roundRect">
          <a:avLst/>
        </a:prstGeom>
        <a:gradFill rotWithShape="0">
          <a:gsLst>
            <a:gs pos="0">
              <a:schemeClr val="accent2">
                <a:hueOff val="1157971"/>
                <a:satOff val="2865"/>
                <a:lumOff val="2549"/>
                <a:alphaOff val="0"/>
                <a:shade val="51000"/>
                <a:satMod val="130000"/>
              </a:schemeClr>
            </a:gs>
            <a:gs pos="80000">
              <a:schemeClr val="accent2">
                <a:hueOff val="1157971"/>
                <a:satOff val="2865"/>
                <a:lumOff val="2549"/>
                <a:alphaOff val="0"/>
                <a:shade val="93000"/>
                <a:satMod val="130000"/>
              </a:schemeClr>
            </a:gs>
            <a:gs pos="100000">
              <a:schemeClr val="accent2">
                <a:hueOff val="1157971"/>
                <a:satOff val="2865"/>
                <a:lumOff val="2549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D" sz="1600" kern="1200" dirty="0" smtClean="0"/>
            <a:t>3. </a:t>
          </a:r>
          <a:r>
            <a:rPr lang="en-ID" sz="1600" kern="1200" dirty="0" err="1" smtClean="0"/>
            <a:t>Cetak</a:t>
          </a:r>
          <a:r>
            <a:rPr lang="en-ID" sz="1600" kern="1200" dirty="0" smtClean="0"/>
            <a:t> data </a:t>
          </a:r>
          <a:r>
            <a:rPr lang="en-ID" sz="1600" kern="1200" dirty="0" err="1" smtClean="0"/>
            <a:t>penjualan</a:t>
          </a:r>
          <a:r>
            <a:rPr lang="en-ID" sz="1600" kern="1200" dirty="0" smtClean="0"/>
            <a:t> </a:t>
          </a:r>
          <a:r>
            <a:rPr lang="en-ID" sz="1600" kern="1200" dirty="0" err="1" smtClean="0"/>
            <a:t>barang</a:t>
          </a:r>
          <a:r>
            <a:rPr lang="en-ID" sz="1600" kern="1200" dirty="0" smtClean="0"/>
            <a:t>, </a:t>
          </a:r>
          <a:r>
            <a:rPr lang="en-ID" sz="1600" kern="1200" dirty="0" err="1" smtClean="0"/>
            <a:t>terhadap</a:t>
          </a:r>
          <a:r>
            <a:rPr lang="en-ID" sz="1600" kern="1200" dirty="0" smtClean="0"/>
            <a:t> </a:t>
          </a:r>
          <a:r>
            <a:rPr lang="en-ID" sz="1600" kern="1200" dirty="0" err="1" smtClean="0"/>
            <a:t>konsumen</a:t>
          </a:r>
          <a:endParaRPr lang="en-ID" sz="1600" kern="1200" dirty="0"/>
        </a:p>
      </dsp:txBody>
      <dsp:txXfrm>
        <a:off x="29700" y="1354250"/>
        <a:ext cx="4477104" cy="5490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B3FCFD-7515-4636-8799-5CE96120C4DB}">
      <dsp:nvSpPr>
        <dsp:cNvPr id="0" name=""/>
        <dsp:cNvSpPr/>
      </dsp:nvSpPr>
      <dsp:spPr>
        <a:xfrm>
          <a:off x="0" y="100729"/>
          <a:ext cx="2304256" cy="53820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l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1. </a:t>
          </a:r>
          <a:r>
            <a:rPr lang="en-ID" sz="2300" kern="1200" dirty="0" err="1" smtClean="0"/>
            <a:t>Komunikasi</a:t>
          </a:r>
          <a:endParaRPr lang="en-ID" sz="2300" kern="1200" dirty="0"/>
        </a:p>
      </dsp:txBody>
      <dsp:txXfrm>
        <a:off x="26273" y="127002"/>
        <a:ext cx="2251710" cy="485654"/>
      </dsp:txXfrm>
    </dsp:sp>
    <dsp:sp modelId="{BFEDBAD5-FEDE-4489-89F3-5BD747C38457}">
      <dsp:nvSpPr>
        <dsp:cNvPr id="0" name=""/>
        <dsp:cNvSpPr/>
      </dsp:nvSpPr>
      <dsp:spPr>
        <a:xfrm>
          <a:off x="0" y="705169"/>
          <a:ext cx="2304256" cy="538200"/>
        </a:xfrm>
        <a:prstGeom prst="roundRect">
          <a:avLst/>
        </a:prstGeom>
        <a:gradFill rotWithShape="0">
          <a:gsLst>
            <a:gs pos="0">
              <a:schemeClr val="accent2">
                <a:hueOff val="578985"/>
                <a:satOff val="1432"/>
                <a:lumOff val="1274"/>
                <a:alphaOff val="0"/>
                <a:shade val="51000"/>
                <a:satMod val="130000"/>
              </a:schemeClr>
            </a:gs>
            <a:gs pos="80000">
              <a:schemeClr val="accent2">
                <a:hueOff val="578985"/>
                <a:satOff val="1432"/>
                <a:lumOff val="1274"/>
                <a:alphaOff val="0"/>
                <a:shade val="93000"/>
                <a:satMod val="130000"/>
              </a:schemeClr>
            </a:gs>
            <a:gs pos="100000">
              <a:schemeClr val="accent2">
                <a:hueOff val="578985"/>
                <a:satOff val="1432"/>
                <a:lumOff val="1274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l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D" sz="2300" kern="1200" dirty="0" smtClean="0"/>
            <a:t>2. </a:t>
          </a:r>
          <a:r>
            <a:rPr lang="en-ID" sz="2300" kern="1200" dirty="0" err="1" smtClean="0"/>
            <a:t>Perencanaan</a:t>
          </a:r>
          <a:endParaRPr lang="en-ID" sz="2300" kern="1200" dirty="0"/>
        </a:p>
      </dsp:txBody>
      <dsp:txXfrm>
        <a:off x="26273" y="731442"/>
        <a:ext cx="2251710" cy="485654"/>
      </dsp:txXfrm>
    </dsp:sp>
    <dsp:sp modelId="{B078AD9C-E139-4AC4-881B-DBAD286116A5}">
      <dsp:nvSpPr>
        <dsp:cNvPr id="0" name=""/>
        <dsp:cNvSpPr/>
      </dsp:nvSpPr>
      <dsp:spPr>
        <a:xfrm>
          <a:off x="0" y="1309610"/>
          <a:ext cx="2304256" cy="538200"/>
        </a:xfrm>
        <a:prstGeom prst="roundRect">
          <a:avLst/>
        </a:prstGeom>
        <a:gradFill rotWithShape="0">
          <a:gsLst>
            <a:gs pos="0">
              <a:schemeClr val="accent2">
                <a:hueOff val="1157971"/>
                <a:satOff val="2865"/>
                <a:lumOff val="2549"/>
                <a:alphaOff val="0"/>
                <a:shade val="51000"/>
                <a:satMod val="130000"/>
              </a:schemeClr>
            </a:gs>
            <a:gs pos="80000">
              <a:schemeClr val="accent2">
                <a:hueOff val="1157971"/>
                <a:satOff val="2865"/>
                <a:lumOff val="2549"/>
                <a:alphaOff val="0"/>
                <a:shade val="93000"/>
                <a:satMod val="130000"/>
              </a:schemeClr>
            </a:gs>
            <a:gs pos="100000">
              <a:schemeClr val="accent2">
                <a:hueOff val="1157971"/>
                <a:satOff val="2865"/>
                <a:lumOff val="2549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l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D" sz="2300" kern="1200" dirty="0" smtClean="0"/>
            <a:t>3. </a:t>
          </a:r>
          <a:r>
            <a:rPr lang="en-ID" sz="2300" kern="1200" dirty="0" err="1" smtClean="0"/>
            <a:t>Pemodelan</a:t>
          </a:r>
          <a:endParaRPr lang="en-ID" sz="2300" kern="1200" dirty="0"/>
        </a:p>
      </dsp:txBody>
      <dsp:txXfrm>
        <a:off x="26273" y="1335883"/>
        <a:ext cx="2251710" cy="48565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B3FCFD-7515-4636-8799-5CE96120C4DB}">
      <dsp:nvSpPr>
        <dsp:cNvPr id="0" name=""/>
        <dsp:cNvSpPr/>
      </dsp:nvSpPr>
      <dsp:spPr>
        <a:xfrm>
          <a:off x="0" y="378110"/>
          <a:ext cx="2304256" cy="561599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5. </a:t>
          </a:r>
          <a:r>
            <a:rPr lang="en-ID" sz="2400" kern="1200" dirty="0" err="1" smtClean="0"/>
            <a:t>Konstruksi</a:t>
          </a:r>
          <a:endParaRPr lang="en-ID" sz="2400" kern="1200" dirty="0"/>
        </a:p>
      </dsp:txBody>
      <dsp:txXfrm>
        <a:off x="27415" y="405525"/>
        <a:ext cx="2249426" cy="506769"/>
      </dsp:txXfrm>
    </dsp:sp>
    <dsp:sp modelId="{BFEDBAD5-FEDE-4489-89F3-5BD747C38457}">
      <dsp:nvSpPr>
        <dsp:cNvPr id="0" name=""/>
        <dsp:cNvSpPr/>
      </dsp:nvSpPr>
      <dsp:spPr>
        <a:xfrm>
          <a:off x="0" y="1008830"/>
          <a:ext cx="2304256" cy="561599"/>
        </a:xfrm>
        <a:prstGeom prst="roundRect">
          <a:avLst/>
        </a:prstGeom>
        <a:gradFill rotWithShape="0">
          <a:gsLst>
            <a:gs pos="0">
              <a:schemeClr val="accent2">
                <a:hueOff val="1157971"/>
                <a:satOff val="2865"/>
                <a:lumOff val="2549"/>
                <a:alphaOff val="0"/>
                <a:shade val="51000"/>
                <a:satMod val="130000"/>
              </a:schemeClr>
            </a:gs>
            <a:gs pos="80000">
              <a:schemeClr val="accent2">
                <a:hueOff val="1157971"/>
                <a:satOff val="2865"/>
                <a:lumOff val="2549"/>
                <a:alphaOff val="0"/>
                <a:shade val="93000"/>
                <a:satMod val="130000"/>
              </a:schemeClr>
            </a:gs>
            <a:gs pos="100000">
              <a:schemeClr val="accent2">
                <a:hueOff val="1157971"/>
                <a:satOff val="2865"/>
                <a:lumOff val="2549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D" sz="2400" kern="1200" dirty="0" smtClean="0"/>
            <a:t>6. </a:t>
          </a:r>
          <a:r>
            <a:rPr lang="en-ID" sz="2400" kern="1200" dirty="0" err="1" smtClean="0"/>
            <a:t>Penyerahan</a:t>
          </a:r>
          <a:endParaRPr lang="en-ID" sz="2400" kern="1200" dirty="0"/>
        </a:p>
      </dsp:txBody>
      <dsp:txXfrm>
        <a:off x="27415" y="1036245"/>
        <a:ext cx="2249426" cy="506769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8D7330-D8EE-443C-A93C-6CB54DC78593}">
      <dsp:nvSpPr>
        <dsp:cNvPr id="0" name=""/>
        <dsp:cNvSpPr/>
      </dsp:nvSpPr>
      <dsp:spPr>
        <a:xfrm>
          <a:off x="0" y="1154"/>
          <a:ext cx="3456384" cy="39780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D" sz="1700" kern="1200" dirty="0" err="1" smtClean="0"/>
            <a:t>Kesimpulan</a:t>
          </a:r>
          <a:endParaRPr lang="en-ID" sz="1700" kern="1200" dirty="0"/>
        </a:p>
      </dsp:txBody>
      <dsp:txXfrm>
        <a:off x="19419" y="20573"/>
        <a:ext cx="3417546" cy="35896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086757-956D-4F05-B791-3A9C2D9EE727}">
      <dsp:nvSpPr>
        <dsp:cNvPr id="0" name=""/>
        <dsp:cNvSpPr/>
      </dsp:nvSpPr>
      <dsp:spPr>
        <a:xfrm>
          <a:off x="0" y="81789"/>
          <a:ext cx="5220072" cy="67860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l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D" sz="1000" kern="1200" dirty="0" err="1" smtClean="0"/>
            <a:t>TOKO</a:t>
          </a:r>
          <a:r>
            <a:rPr lang="en-ID" sz="1000" kern="1200" dirty="0" smtClean="0"/>
            <a:t> </a:t>
          </a:r>
          <a:r>
            <a:rPr lang="en-ID" sz="1000" kern="1200" dirty="0" err="1" smtClean="0"/>
            <a:t>SATRIA</a:t>
          </a:r>
          <a:r>
            <a:rPr lang="en-ID" sz="1000" kern="1200" dirty="0" smtClean="0"/>
            <a:t> JAYA </a:t>
          </a:r>
          <a:r>
            <a:rPr lang="en-ID" sz="1000" kern="1200" dirty="0" err="1" smtClean="0"/>
            <a:t>merupa</a:t>
          </a:r>
          <a:r>
            <a:rPr lang="en-ID" sz="1000" kern="1200" dirty="0" smtClean="0"/>
            <a:t> </a:t>
          </a:r>
          <a:r>
            <a:rPr lang="en-ID" sz="1000" kern="1200" dirty="0" err="1" smtClean="0"/>
            <a:t>suatu</a:t>
          </a:r>
          <a:r>
            <a:rPr lang="en-ID" sz="1000" kern="1200" dirty="0" smtClean="0"/>
            <a:t>  </a:t>
          </a:r>
          <a:r>
            <a:rPr lang="en-ID" sz="1000" kern="1200" dirty="0" err="1" smtClean="0"/>
            <a:t>toko</a:t>
          </a:r>
          <a:r>
            <a:rPr lang="en-ID" sz="1000" kern="1200" dirty="0" smtClean="0"/>
            <a:t> yang </a:t>
          </a:r>
          <a:r>
            <a:rPr lang="en-ID" sz="1000" kern="1200" dirty="0" err="1" smtClean="0"/>
            <a:t>bergerak</a:t>
          </a:r>
          <a:r>
            <a:rPr lang="en-ID" sz="1000" kern="1200" dirty="0" smtClean="0"/>
            <a:t> di </a:t>
          </a:r>
          <a:r>
            <a:rPr lang="en-ID" sz="1000" kern="1200" dirty="0" err="1" smtClean="0"/>
            <a:t>bidang</a:t>
          </a:r>
          <a:r>
            <a:rPr lang="en-ID" sz="1000" kern="1200" dirty="0" smtClean="0"/>
            <a:t> </a:t>
          </a:r>
          <a:r>
            <a:rPr lang="en-ID" sz="1000" kern="1200" dirty="0" err="1" smtClean="0"/>
            <a:t>perdagangan</a:t>
          </a:r>
          <a:r>
            <a:rPr lang="en-ID" sz="1000" kern="1200" dirty="0" smtClean="0"/>
            <a:t>,. </a:t>
          </a:r>
          <a:r>
            <a:rPr lang="en-ID" sz="1000" kern="1200" dirty="0" err="1" smtClean="0"/>
            <a:t>Pada</a:t>
          </a:r>
          <a:r>
            <a:rPr lang="en-ID" sz="1000" kern="1200" dirty="0" smtClean="0"/>
            <a:t> </a:t>
          </a:r>
          <a:r>
            <a:rPr lang="en-ID" sz="1000" kern="1200" dirty="0" err="1" smtClean="0"/>
            <a:t>saat</a:t>
          </a:r>
          <a:r>
            <a:rPr lang="en-ID" sz="1000" kern="1200" dirty="0" smtClean="0"/>
            <a:t> </a:t>
          </a:r>
          <a:r>
            <a:rPr lang="en-ID" sz="1000" kern="1200" dirty="0" err="1" smtClean="0"/>
            <a:t>ini</a:t>
          </a:r>
          <a:r>
            <a:rPr lang="en-ID" sz="1000" kern="1200" dirty="0" smtClean="0"/>
            <a:t> </a:t>
          </a:r>
          <a:r>
            <a:rPr lang="en-ID" sz="1000" kern="1200" dirty="0" err="1" smtClean="0"/>
            <a:t>pencatatan</a:t>
          </a:r>
          <a:r>
            <a:rPr lang="en-ID" sz="1000" kern="1200" dirty="0" smtClean="0"/>
            <a:t> data </a:t>
          </a:r>
          <a:r>
            <a:rPr lang="en-ID" sz="1000" kern="1200" dirty="0" err="1" smtClean="0"/>
            <a:t>barang</a:t>
          </a:r>
          <a:r>
            <a:rPr lang="en-ID" sz="1000" kern="1200" dirty="0" smtClean="0"/>
            <a:t> </a:t>
          </a:r>
          <a:r>
            <a:rPr lang="en-ID" sz="1000" kern="1200" dirty="0" err="1" smtClean="0"/>
            <a:t>masuk</a:t>
          </a:r>
          <a:r>
            <a:rPr lang="en-ID" sz="1000" kern="1200" dirty="0" smtClean="0"/>
            <a:t> </a:t>
          </a:r>
          <a:r>
            <a:rPr lang="en-ID" sz="1000" kern="1200" dirty="0" err="1" smtClean="0"/>
            <a:t>dari</a:t>
          </a:r>
          <a:r>
            <a:rPr lang="en-ID" sz="1000" kern="1200" dirty="0" smtClean="0"/>
            <a:t> </a:t>
          </a:r>
          <a:r>
            <a:rPr lang="en-ID" sz="1000" i="1" kern="1200" dirty="0" smtClean="0"/>
            <a:t>supplier</a:t>
          </a:r>
          <a:r>
            <a:rPr lang="en-ID" sz="1000" kern="1200" dirty="0" smtClean="0"/>
            <a:t> </a:t>
          </a:r>
          <a:r>
            <a:rPr lang="en-ID" sz="1000" kern="1200" dirty="0" err="1" smtClean="0"/>
            <a:t>ataupun</a:t>
          </a:r>
          <a:r>
            <a:rPr lang="en-ID" sz="1000" kern="1200" dirty="0" smtClean="0"/>
            <a:t> data </a:t>
          </a:r>
          <a:r>
            <a:rPr lang="en-ID" sz="1000" kern="1200" dirty="0" err="1" smtClean="0"/>
            <a:t>barang</a:t>
          </a:r>
          <a:r>
            <a:rPr lang="en-ID" sz="1000" kern="1200" dirty="0" smtClean="0"/>
            <a:t> </a:t>
          </a:r>
          <a:r>
            <a:rPr lang="en-ID" sz="1000" kern="1200" dirty="0" err="1" smtClean="0"/>
            <a:t>keluar</a:t>
          </a:r>
          <a:r>
            <a:rPr lang="en-ID" sz="1000" kern="1200" dirty="0" smtClean="0"/>
            <a:t> </a:t>
          </a:r>
          <a:r>
            <a:rPr lang="en-ID" sz="1000" kern="1200" dirty="0" err="1" smtClean="0"/>
            <a:t>berupa</a:t>
          </a:r>
          <a:r>
            <a:rPr lang="en-ID" sz="1000" kern="1200" dirty="0" smtClean="0"/>
            <a:t> </a:t>
          </a:r>
          <a:r>
            <a:rPr lang="en-ID" sz="1000" i="1" kern="1200" dirty="0" smtClean="0"/>
            <a:t>return</a:t>
          </a:r>
          <a:r>
            <a:rPr lang="en-ID" sz="1000" kern="1200" dirty="0" smtClean="0"/>
            <a:t> </a:t>
          </a:r>
          <a:r>
            <a:rPr lang="en-ID" sz="1000" kern="1200" dirty="0" err="1" smtClean="0"/>
            <a:t>masih</a:t>
          </a:r>
          <a:r>
            <a:rPr lang="en-ID" sz="1000" kern="1200" dirty="0" smtClean="0"/>
            <a:t> </a:t>
          </a:r>
          <a:r>
            <a:rPr lang="en-ID" sz="1000" kern="1200" dirty="0" err="1" smtClean="0"/>
            <a:t>dicatat</a:t>
          </a:r>
          <a:r>
            <a:rPr lang="en-ID" sz="1000" kern="1200" dirty="0" smtClean="0"/>
            <a:t> </a:t>
          </a:r>
          <a:r>
            <a:rPr lang="en-ID" sz="1000" kern="1200" dirty="0" err="1" smtClean="0"/>
            <a:t>secara</a:t>
          </a:r>
          <a:r>
            <a:rPr lang="en-ID" sz="1000" kern="1200" dirty="0" smtClean="0"/>
            <a:t> manual, </a:t>
          </a:r>
          <a:r>
            <a:rPr lang="en-ID" sz="1000" kern="1200" dirty="0" err="1" smtClean="0"/>
            <a:t>begitu</a:t>
          </a:r>
          <a:r>
            <a:rPr lang="en-ID" sz="1000" kern="1200" dirty="0" smtClean="0"/>
            <a:t> pun </a:t>
          </a:r>
          <a:r>
            <a:rPr lang="en-ID" sz="1000" kern="1200" dirty="0" err="1" smtClean="0"/>
            <a:t>setiap</a:t>
          </a:r>
          <a:r>
            <a:rPr lang="en-ID" sz="1000" kern="1200" dirty="0" smtClean="0"/>
            <a:t> </a:t>
          </a:r>
          <a:r>
            <a:rPr lang="en-ID" sz="1000" kern="1200" dirty="0" err="1" smtClean="0"/>
            <a:t>transaksi</a:t>
          </a:r>
          <a:r>
            <a:rPr lang="en-ID" sz="1000" kern="1200" dirty="0" smtClean="0"/>
            <a:t> </a:t>
          </a:r>
          <a:r>
            <a:rPr lang="en-ID" sz="1000" kern="1200" dirty="0" err="1" smtClean="0"/>
            <a:t>penjualan</a:t>
          </a:r>
          <a:r>
            <a:rPr lang="en-ID" sz="1000" kern="1200" dirty="0" smtClean="0"/>
            <a:t> </a:t>
          </a:r>
          <a:r>
            <a:rPr lang="en-ID" sz="1000" kern="1200" dirty="0" err="1" smtClean="0"/>
            <a:t>terhadap</a:t>
          </a:r>
          <a:r>
            <a:rPr lang="en-ID" sz="1000" kern="1200" dirty="0" smtClean="0"/>
            <a:t> </a:t>
          </a:r>
          <a:r>
            <a:rPr lang="en-ID" sz="1000" kern="1200" dirty="0" err="1" smtClean="0"/>
            <a:t>konsumen</a:t>
          </a:r>
          <a:r>
            <a:rPr lang="en-ID" sz="1000" kern="1200" dirty="0" smtClean="0"/>
            <a:t> </a:t>
          </a:r>
          <a:r>
            <a:rPr lang="en-ID" sz="1000" kern="1200" dirty="0" err="1" smtClean="0"/>
            <a:t>dicatat</a:t>
          </a:r>
          <a:r>
            <a:rPr lang="en-ID" sz="1000" kern="1200" dirty="0" smtClean="0"/>
            <a:t> </a:t>
          </a:r>
          <a:r>
            <a:rPr lang="en-ID" sz="1000" kern="1200" dirty="0" err="1" smtClean="0"/>
            <a:t>secara</a:t>
          </a:r>
          <a:r>
            <a:rPr lang="en-ID" sz="1000" kern="1200" dirty="0" smtClean="0"/>
            <a:t> manual, </a:t>
          </a:r>
          <a:endParaRPr lang="en-ID" sz="1000" b="1" kern="1200" dirty="0"/>
        </a:p>
      </dsp:txBody>
      <dsp:txXfrm>
        <a:off x="33127" y="114916"/>
        <a:ext cx="5153818" cy="612346"/>
      </dsp:txXfrm>
    </dsp:sp>
    <dsp:sp modelId="{2703C848-733A-486B-805C-78B6A4B54F67}">
      <dsp:nvSpPr>
        <dsp:cNvPr id="0" name=""/>
        <dsp:cNvSpPr/>
      </dsp:nvSpPr>
      <dsp:spPr>
        <a:xfrm>
          <a:off x="0" y="789189"/>
          <a:ext cx="5220072" cy="678600"/>
        </a:xfrm>
        <a:prstGeom prst="roundRect">
          <a:avLst/>
        </a:prstGeom>
        <a:gradFill rotWithShape="0">
          <a:gsLst>
            <a:gs pos="0">
              <a:schemeClr val="accent2">
                <a:hueOff val="385990"/>
                <a:satOff val="955"/>
                <a:lumOff val="850"/>
                <a:alphaOff val="0"/>
                <a:shade val="51000"/>
                <a:satMod val="130000"/>
              </a:schemeClr>
            </a:gs>
            <a:gs pos="80000">
              <a:schemeClr val="accent2">
                <a:hueOff val="385990"/>
                <a:satOff val="955"/>
                <a:lumOff val="850"/>
                <a:alphaOff val="0"/>
                <a:shade val="93000"/>
                <a:satMod val="130000"/>
              </a:schemeClr>
            </a:gs>
            <a:gs pos="100000">
              <a:schemeClr val="accent2">
                <a:hueOff val="385990"/>
                <a:satOff val="955"/>
                <a:lumOff val="85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l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b="1" kern="1200" smtClean="0"/>
            <a:t>1.	</a:t>
          </a:r>
          <a:r>
            <a:rPr lang="en-ID" sz="1000" kern="1200" smtClean="0"/>
            <a:t>Aplikasi ini dapat mengelola data barang masuk maupun keluar agar informasi yang dihasilkan akurat dan aktual.</a:t>
          </a:r>
          <a:endParaRPr lang="en-ID" sz="1000" b="1" kern="1200" dirty="0"/>
        </a:p>
      </dsp:txBody>
      <dsp:txXfrm>
        <a:off x="33127" y="822316"/>
        <a:ext cx="5153818" cy="612346"/>
      </dsp:txXfrm>
    </dsp:sp>
    <dsp:sp modelId="{75236BAC-8566-4BF9-9985-A39D7071B138}">
      <dsp:nvSpPr>
        <dsp:cNvPr id="0" name=""/>
        <dsp:cNvSpPr/>
      </dsp:nvSpPr>
      <dsp:spPr>
        <a:xfrm>
          <a:off x="0" y="1510842"/>
          <a:ext cx="5220072" cy="678600"/>
        </a:xfrm>
        <a:prstGeom prst="roundRect">
          <a:avLst/>
        </a:prstGeom>
        <a:gradFill rotWithShape="0">
          <a:gsLst>
            <a:gs pos="0">
              <a:schemeClr val="accent2">
                <a:hueOff val="771981"/>
                <a:satOff val="1910"/>
                <a:lumOff val="1699"/>
                <a:alphaOff val="0"/>
                <a:shade val="51000"/>
                <a:satMod val="130000"/>
              </a:schemeClr>
            </a:gs>
            <a:gs pos="80000">
              <a:schemeClr val="accent2">
                <a:hueOff val="771981"/>
                <a:satOff val="1910"/>
                <a:lumOff val="1699"/>
                <a:alphaOff val="0"/>
                <a:shade val="93000"/>
                <a:satMod val="130000"/>
              </a:schemeClr>
            </a:gs>
            <a:gs pos="100000">
              <a:schemeClr val="accent2">
                <a:hueOff val="771981"/>
                <a:satOff val="1910"/>
                <a:lumOff val="1699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l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D" sz="1000" kern="1200" smtClean="0"/>
            <a:t>2. Aplikasi ini dapat mengelola </a:t>
          </a:r>
          <a:r>
            <a:rPr lang="en-ID" sz="1000" i="1" kern="1200" smtClean="0"/>
            <a:t>stock </a:t>
          </a:r>
          <a:r>
            <a:rPr lang="en-ID" sz="1000" kern="1200" smtClean="0"/>
            <a:t>barang.</a:t>
          </a:r>
          <a:endParaRPr lang="en-ID" sz="1000" b="1" kern="1200" dirty="0"/>
        </a:p>
      </dsp:txBody>
      <dsp:txXfrm>
        <a:off x="33127" y="1543969"/>
        <a:ext cx="5153818" cy="612346"/>
      </dsp:txXfrm>
    </dsp:sp>
    <dsp:sp modelId="{2E53DD3D-D451-4B9C-B904-989ECA87B474}">
      <dsp:nvSpPr>
        <dsp:cNvPr id="0" name=""/>
        <dsp:cNvSpPr/>
      </dsp:nvSpPr>
      <dsp:spPr>
        <a:xfrm>
          <a:off x="0" y="2218242"/>
          <a:ext cx="5220072" cy="678600"/>
        </a:xfrm>
        <a:prstGeom prst="roundRect">
          <a:avLst/>
        </a:prstGeom>
        <a:gradFill rotWithShape="0">
          <a:gsLst>
            <a:gs pos="0">
              <a:schemeClr val="accent2">
                <a:hueOff val="1157971"/>
                <a:satOff val="2865"/>
                <a:lumOff val="2549"/>
                <a:alphaOff val="0"/>
                <a:shade val="51000"/>
                <a:satMod val="130000"/>
              </a:schemeClr>
            </a:gs>
            <a:gs pos="80000">
              <a:schemeClr val="accent2">
                <a:hueOff val="1157971"/>
                <a:satOff val="2865"/>
                <a:lumOff val="2549"/>
                <a:alphaOff val="0"/>
                <a:shade val="93000"/>
                <a:satMod val="130000"/>
              </a:schemeClr>
            </a:gs>
            <a:gs pos="100000">
              <a:schemeClr val="accent2">
                <a:hueOff val="1157971"/>
                <a:satOff val="2865"/>
                <a:lumOff val="2549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l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D" sz="1000" kern="1200" smtClean="0"/>
            <a:t>3. Aplikasi ini dapat membantu dalam transaksi secara komputerisasi.</a:t>
          </a:r>
          <a:endParaRPr lang="en-ID" sz="1000" b="1" kern="1200" dirty="0"/>
        </a:p>
      </dsp:txBody>
      <dsp:txXfrm>
        <a:off x="33127" y="2251369"/>
        <a:ext cx="5153818" cy="612346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8D7330-D8EE-443C-A93C-6CB54DC78593}">
      <dsp:nvSpPr>
        <dsp:cNvPr id="0" name=""/>
        <dsp:cNvSpPr/>
      </dsp:nvSpPr>
      <dsp:spPr>
        <a:xfrm>
          <a:off x="0" y="1154"/>
          <a:ext cx="3456384" cy="39780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D" sz="1700" b="1" kern="1200" smtClean="0"/>
            <a:t>Saran</a:t>
          </a:r>
          <a:endParaRPr lang="en-ID" sz="1700" kern="1200" dirty="0"/>
        </a:p>
      </dsp:txBody>
      <dsp:txXfrm>
        <a:off x="19419" y="20573"/>
        <a:ext cx="3417546" cy="358962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086757-956D-4F05-B791-3A9C2D9EE727}">
      <dsp:nvSpPr>
        <dsp:cNvPr id="0" name=""/>
        <dsp:cNvSpPr/>
      </dsp:nvSpPr>
      <dsp:spPr>
        <a:xfrm>
          <a:off x="0" y="226149"/>
          <a:ext cx="4427984" cy="814319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err="1" smtClean="0">
              <a:solidFill>
                <a:schemeClr val="bg1"/>
              </a:solidFill>
            </a:rPr>
            <a:t>Berdasarkan</a:t>
          </a:r>
          <a:r>
            <a:rPr lang="en-US" sz="1200" b="1" kern="1200" dirty="0" smtClean="0">
              <a:solidFill>
                <a:schemeClr val="bg1"/>
              </a:solidFill>
            </a:rPr>
            <a:t> </a:t>
          </a:r>
          <a:r>
            <a:rPr lang="en-US" sz="1200" b="1" kern="1200" dirty="0" err="1" smtClean="0">
              <a:solidFill>
                <a:schemeClr val="bg1"/>
              </a:solidFill>
            </a:rPr>
            <a:t>hasil</a:t>
          </a:r>
          <a:r>
            <a:rPr lang="en-US" sz="1200" b="1" kern="1200" dirty="0" smtClean="0">
              <a:solidFill>
                <a:schemeClr val="bg1"/>
              </a:solidFill>
            </a:rPr>
            <a:t> </a:t>
          </a:r>
          <a:r>
            <a:rPr lang="en-US" sz="1200" b="1" kern="1200" dirty="0" err="1" smtClean="0">
              <a:solidFill>
                <a:schemeClr val="bg1"/>
              </a:solidFill>
            </a:rPr>
            <a:t>analisis</a:t>
          </a:r>
          <a:r>
            <a:rPr lang="en-US" sz="1200" b="1" kern="1200" dirty="0" smtClean="0">
              <a:solidFill>
                <a:schemeClr val="bg1"/>
              </a:solidFill>
            </a:rPr>
            <a:t> </a:t>
          </a:r>
          <a:r>
            <a:rPr lang="en-US" sz="1200" b="1" kern="1200" dirty="0" err="1" smtClean="0">
              <a:solidFill>
                <a:schemeClr val="bg1"/>
              </a:solidFill>
            </a:rPr>
            <a:t>dan</a:t>
          </a:r>
          <a:r>
            <a:rPr lang="en-US" sz="1200" b="1" kern="1200" dirty="0" smtClean="0">
              <a:solidFill>
                <a:schemeClr val="bg1"/>
              </a:solidFill>
            </a:rPr>
            <a:t> </a:t>
          </a:r>
          <a:r>
            <a:rPr lang="en-US" sz="1200" b="1" kern="1200" dirty="0" err="1" smtClean="0">
              <a:solidFill>
                <a:schemeClr val="bg1"/>
              </a:solidFill>
            </a:rPr>
            <a:t>perancangan</a:t>
          </a:r>
          <a:r>
            <a:rPr lang="en-US" sz="1200" b="1" kern="1200" dirty="0" smtClean="0">
              <a:solidFill>
                <a:schemeClr val="bg1"/>
              </a:solidFill>
            </a:rPr>
            <a:t> </a:t>
          </a:r>
          <a:r>
            <a:rPr lang="en-US" sz="1200" b="1" kern="1200" dirty="0" err="1" smtClean="0">
              <a:solidFill>
                <a:schemeClr val="bg1"/>
              </a:solidFill>
            </a:rPr>
            <a:t>sistem</a:t>
          </a:r>
          <a:r>
            <a:rPr lang="en-US" sz="1200" b="1" kern="1200" dirty="0" smtClean="0">
              <a:solidFill>
                <a:schemeClr val="bg1"/>
              </a:solidFill>
            </a:rPr>
            <a:t> yang </a:t>
          </a:r>
          <a:r>
            <a:rPr lang="en-US" sz="1200" b="1" kern="1200" dirty="0" err="1" smtClean="0">
              <a:solidFill>
                <a:schemeClr val="bg1"/>
              </a:solidFill>
            </a:rPr>
            <a:t>telah</a:t>
          </a:r>
          <a:r>
            <a:rPr lang="en-US" sz="1200" b="1" kern="1200" dirty="0" smtClean="0">
              <a:solidFill>
                <a:schemeClr val="bg1"/>
              </a:solidFill>
            </a:rPr>
            <a:t> </a:t>
          </a:r>
          <a:r>
            <a:rPr lang="en-US" sz="1200" b="1" kern="1200" dirty="0" err="1" smtClean="0">
              <a:solidFill>
                <a:schemeClr val="bg1"/>
              </a:solidFill>
            </a:rPr>
            <a:t>dibuat</a:t>
          </a:r>
          <a:r>
            <a:rPr lang="en-US" sz="1200" b="1" kern="1200" dirty="0" smtClean="0">
              <a:solidFill>
                <a:schemeClr val="bg1"/>
              </a:solidFill>
            </a:rPr>
            <a:t> </a:t>
          </a:r>
          <a:r>
            <a:rPr lang="en-US" sz="1200" b="1" kern="1200" dirty="0" err="1" smtClean="0">
              <a:solidFill>
                <a:schemeClr val="bg1"/>
              </a:solidFill>
            </a:rPr>
            <a:t>maka</a:t>
          </a:r>
          <a:r>
            <a:rPr lang="en-US" sz="1200" b="1" kern="1200" dirty="0" smtClean="0">
              <a:solidFill>
                <a:schemeClr val="bg1"/>
              </a:solidFill>
            </a:rPr>
            <a:t> </a:t>
          </a:r>
          <a:r>
            <a:rPr lang="en-US" sz="1200" b="1" kern="1200" dirty="0" err="1" smtClean="0">
              <a:solidFill>
                <a:schemeClr val="bg1"/>
              </a:solidFill>
            </a:rPr>
            <a:t>penulis</a:t>
          </a:r>
          <a:r>
            <a:rPr lang="en-US" sz="1200" b="1" kern="1200" dirty="0" smtClean="0">
              <a:solidFill>
                <a:schemeClr val="bg1"/>
              </a:solidFill>
            </a:rPr>
            <a:t> </a:t>
          </a:r>
          <a:r>
            <a:rPr lang="en-US" sz="1200" b="1" kern="1200" dirty="0" err="1" smtClean="0">
              <a:solidFill>
                <a:schemeClr val="bg1"/>
              </a:solidFill>
            </a:rPr>
            <a:t>mengajukan</a:t>
          </a:r>
          <a:r>
            <a:rPr lang="en-US" sz="1200" b="1" kern="1200" dirty="0" smtClean="0">
              <a:solidFill>
                <a:schemeClr val="bg1"/>
              </a:solidFill>
            </a:rPr>
            <a:t> </a:t>
          </a:r>
          <a:r>
            <a:rPr lang="en-US" sz="1200" b="1" kern="1200" dirty="0" err="1" smtClean="0">
              <a:solidFill>
                <a:schemeClr val="bg1"/>
              </a:solidFill>
            </a:rPr>
            <a:t>beberapa</a:t>
          </a:r>
          <a:r>
            <a:rPr lang="en-US" sz="1200" b="1" kern="1200" dirty="0" smtClean="0">
              <a:solidFill>
                <a:schemeClr val="bg1"/>
              </a:solidFill>
            </a:rPr>
            <a:t> saran </a:t>
          </a:r>
          <a:r>
            <a:rPr lang="en-US" sz="1200" b="1" kern="1200" dirty="0" err="1" smtClean="0">
              <a:solidFill>
                <a:schemeClr val="bg1"/>
              </a:solidFill>
            </a:rPr>
            <a:t>kepada</a:t>
          </a:r>
          <a:r>
            <a:rPr lang="en-US" sz="1200" b="1" kern="1200" dirty="0" smtClean="0">
              <a:solidFill>
                <a:schemeClr val="bg1"/>
              </a:solidFill>
            </a:rPr>
            <a:t> </a:t>
          </a:r>
          <a:r>
            <a:rPr lang="en-US" sz="1200" b="1" kern="1200" dirty="0" err="1" smtClean="0">
              <a:solidFill>
                <a:schemeClr val="bg1"/>
              </a:solidFill>
            </a:rPr>
            <a:t>pihak</a:t>
          </a:r>
          <a:r>
            <a:rPr lang="en-US" sz="1200" b="1" kern="1200" dirty="0" smtClean="0">
              <a:solidFill>
                <a:schemeClr val="bg1"/>
              </a:solidFill>
            </a:rPr>
            <a:t> yang </a:t>
          </a:r>
          <a:r>
            <a:rPr lang="en-US" sz="1200" b="1" kern="1200" dirty="0" err="1" smtClean="0">
              <a:solidFill>
                <a:schemeClr val="bg1"/>
              </a:solidFill>
            </a:rPr>
            <a:t>akan</a:t>
          </a:r>
          <a:r>
            <a:rPr lang="en-US" sz="1200" b="1" kern="1200" dirty="0" smtClean="0">
              <a:solidFill>
                <a:schemeClr val="bg1"/>
              </a:solidFill>
            </a:rPr>
            <a:t> </a:t>
          </a:r>
          <a:r>
            <a:rPr lang="en-US" sz="1200" b="1" kern="1200" dirty="0" err="1" smtClean="0">
              <a:solidFill>
                <a:schemeClr val="bg1"/>
              </a:solidFill>
            </a:rPr>
            <a:t>mengembangkan</a:t>
          </a:r>
          <a:r>
            <a:rPr lang="en-US" sz="1200" b="1" kern="1200" dirty="0" smtClean="0">
              <a:solidFill>
                <a:schemeClr val="bg1"/>
              </a:solidFill>
            </a:rPr>
            <a:t> </a:t>
          </a:r>
          <a:r>
            <a:rPr lang="en-US" sz="1200" b="1" kern="1200" dirty="0" err="1" smtClean="0">
              <a:solidFill>
                <a:schemeClr val="bg1"/>
              </a:solidFill>
            </a:rPr>
            <a:t>sebagai</a:t>
          </a:r>
          <a:r>
            <a:rPr lang="en-US" sz="1200" b="1" kern="1200" dirty="0" smtClean="0">
              <a:solidFill>
                <a:schemeClr val="bg1"/>
              </a:solidFill>
            </a:rPr>
            <a:t> </a:t>
          </a:r>
          <a:r>
            <a:rPr lang="en-US" sz="1200" b="1" kern="1200" dirty="0" err="1" smtClean="0">
              <a:solidFill>
                <a:schemeClr val="bg1"/>
              </a:solidFill>
            </a:rPr>
            <a:t>pengembang</a:t>
          </a:r>
          <a:r>
            <a:rPr lang="en-US" sz="1200" b="1" kern="1200" dirty="0" smtClean="0">
              <a:solidFill>
                <a:schemeClr val="bg1"/>
              </a:solidFill>
            </a:rPr>
            <a:t> </a:t>
          </a:r>
          <a:r>
            <a:rPr lang="en-US" sz="1200" b="1" kern="1200" dirty="0" err="1" smtClean="0">
              <a:solidFill>
                <a:schemeClr val="bg1"/>
              </a:solidFill>
            </a:rPr>
            <a:t>aplikasi</a:t>
          </a:r>
          <a:r>
            <a:rPr lang="en-US" sz="1200" b="1" kern="1200" dirty="0" smtClean="0">
              <a:solidFill>
                <a:schemeClr val="bg1"/>
              </a:solidFill>
            </a:rPr>
            <a:t> </a:t>
          </a:r>
          <a:r>
            <a:rPr lang="en-US" sz="1200" b="1" kern="1200" dirty="0" err="1" smtClean="0">
              <a:solidFill>
                <a:schemeClr val="bg1"/>
              </a:solidFill>
            </a:rPr>
            <a:t>ini</a:t>
          </a:r>
          <a:r>
            <a:rPr lang="en-US" sz="1200" b="1" kern="1200" dirty="0" smtClean="0">
              <a:solidFill>
                <a:schemeClr val="bg1"/>
              </a:solidFill>
            </a:rPr>
            <a:t> </a:t>
          </a:r>
          <a:r>
            <a:rPr lang="en-US" sz="1200" b="1" kern="1200" dirty="0" err="1" smtClean="0">
              <a:solidFill>
                <a:schemeClr val="bg1"/>
              </a:solidFill>
            </a:rPr>
            <a:t>selanjutnya</a:t>
          </a:r>
          <a:r>
            <a:rPr lang="en-US" sz="1200" b="1" kern="1200" dirty="0" smtClean="0">
              <a:solidFill>
                <a:schemeClr val="bg1"/>
              </a:solidFill>
            </a:rPr>
            <a:t> </a:t>
          </a:r>
          <a:r>
            <a:rPr lang="en-US" sz="1200" b="1" kern="1200" dirty="0" err="1" smtClean="0">
              <a:solidFill>
                <a:schemeClr val="bg1"/>
              </a:solidFill>
            </a:rPr>
            <a:t>antara</a:t>
          </a:r>
          <a:r>
            <a:rPr lang="en-US" sz="1200" b="1" kern="1200" dirty="0" smtClean="0">
              <a:solidFill>
                <a:schemeClr val="bg1"/>
              </a:solidFill>
            </a:rPr>
            <a:t> lain:</a:t>
          </a:r>
          <a:endParaRPr lang="en-ID" sz="1200" b="1" kern="1200" dirty="0">
            <a:solidFill>
              <a:schemeClr val="bg1"/>
            </a:solidFill>
          </a:endParaRPr>
        </a:p>
      </dsp:txBody>
      <dsp:txXfrm>
        <a:off x="39752" y="265901"/>
        <a:ext cx="4348480" cy="734815"/>
      </dsp:txXfrm>
    </dsp:sp>
    <dsp:sp modelId="{2703C848-733A-486B-805C-78B6A4B54F67}">
      <dsp:nvSpPr>
        <dsp:cNvPr id="0" name=""/>
        <dsp:cNvSpPr/>
      </dsp:nvSpPr>
      <dsp:spPr>
        <a:xfrm>
          <a:off x="0" y="1075029"/>
          <a:ext cx="4427984" cy="814319"/>
        </a:xfrm>
        <a:prstGeom prst="roundRect">
          <a:avLst/>
        </a:prstGeom>
        <a:gradFill rotWithShape="0">
          <a:gsLst>
            <a:gs pos="0">
              <a:schemeClr val="accent3">
                <a:hueOff val="4191239"/>
                <a:satOff val="-6926"/>
                <a:lumOff val="-3627"/>
                <a:alphaOff val="0"/>
                <a:shade val="51000"/>
                <a:satMod val="130000"/>
              </a:schemeClr>
            </a:gs>
            <a:gs pos="80000">
              <a:schemeClr val="accent3">
                <a:hueOff val="4191239"/>
                <a:satOff val="-6926"/>
                <a:lumOff val="-3627"/>
                <a:alphaOff val="0"/>
                <a:shade val="93000"/>
                <a:satMod val="130000"/>
              </a:schemeClr>
            </a:gs>
            <a:gs pos="100000">
              <a:schemeClr val="accent3">
                <a:hueOff val="4191239"/>
                <a:satOff val="-6926"/>
                <a:lumOff val="-3627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>
              <a:solidFill>
                <a:schemeClr val="bg1"/>
              </a:solidFill>
            </a:rPr>
            <a:t>1.	</a:t>
          </a:r>
          <a:r>
            <a:rPr lang="en-US" sz="1200" b="1" kern="1200" dirty="0" err="1" smtClean="0">
              <a:solidFill>
                <a:schemeClr val="bg1"/>
              </a:solidFill>
            </a:rPr>
            <a:t>Aplikasi</a:t>
          </a:r>
          <a:r>
            <a:rPr lang="en-US" sz="1200" b="1" kern="1200" dirty="0" smtClean="0">
              <a:solidFill>
                <a:schemeClr val="bg1"/>
              </a:solidFill>
            </a:rPr>
            <a:t>  Point Of Sale </a:t>
          </a:r>
          <a:r>
            <a:rPr lang="en-US" sz="1200" b="1" kern="1200" dirty="0" err="1" smtClean="0">
              <a:solidFill>
                <a:schemeClr val="bg1"/>
              </a:solidFill>
            </a:rPr>
            <a:t>ini</a:t>
          </a:r>
          <a:r>
            <a:rPr lang="en-US" sz="1200" b="1" kern="1200" dirty="0" smtClean="0">
              <a:solidFill>
                <a:schemeClr val="bg1"/>
              </a:solidFill>
            </a:rPr>
            <a:t> </a:t>
          </a:r>
          <a:r>
            <a:rPr lang="en-US" sz="1200" b="1" kern="1200" dirty="0" err="1" smtClean="0">
              <a:solidFill>
                <a:schemeClr val="bg1"/>
              </a:solidFill>
            </a:rPr>
            <a:t>dapat</a:t>
          </a:r>
          <a:r>
            <a:rPr lang="en-US" sz="1200" b="1" kern="1200" dirty="0" smtClean="0">
              <a:solidFill>
                <a:schemeClr val="bg1"/>
              </a:solidFill>
            </a:rPr>
            <a:t> </a:t>
          </a:r>
          <a:r>
            <a:rPr lang="en-US" sz="1200" b="1" kern="1200" dirty="0" err="1" smtClean="0">
              <a:solidFill>
                <a:schemeClr val="bg1"/>
              </a:solidFill>
            </a:rPr>
            <a:t>dikembangkan</a:t>
          </a:r>
          <a:r>
            <a:rPr lang="en-US" sz="1200" b="1" kern="1200" dirty="0" smtClean="0">
              <a:solidFill>
                <a:schemeClr val="bg1"/>
              </a:solidFill>
            </a:rPr>
            <a:t> </a:t>
          </a:r>
          <a:r>
            <a:rPr lang="en-US" sz="1200" b="1" kern="1200" dirty="0" err="1" smtClean="0">
              <a:solidFill>
                <a:schemeClr val="bg1"/>
              </a:solidFill>
            </a:rPr>
            <a:t>sesui</a:t>
          </a:r>
          <a:r>
            <a:rPr lang="en-US" sz="1200" b="1" kern="1200" dirty="0" smtClean="0">
              <a:solidFill>
                <a:schemeClr val="bg1"/>
              </a:solidFill>
            </a:rPr>
            <a:t> </a:t>
          </a:r>
          <a:r>
            <a:rPr lang="en-US" sz="1200" b="1" kern="1200" dirty="0" err="1" smtClean="0">
              <a:solidFill>
                <a:schemeClr val="bg1"/>
              </a:solidFill>
            </a:rPr>
            <a:t>perkembangan</a:t>
          </a:r>
          <a:r>
            <a:rPr lang="en-US" sz="1200" b="1" kern="1200" dirty="0" smtClean="0">
              <a:solidFill>
                <a:schemeClr val="bg1"/>
              </a:solidFill>
            </a:rPr>
            <a:t> </a:t>
          </a:r>
          <a:r>
            <a:rPr lang="en-US" sz="1200" b="1" kern="1200" dirty="0" err="1" smtClean="0">
              <a:solidFill>
                <a:schemeClr val="bg1"/>
              </a:solidFill>
            </a:rPr>
            <a:t>fungsional</a:t>
          </a:r>
          <a:r>
            <a:rPr lang="en-US" sz="1200" b="1" kern="1200" dirty="0" smtClean="0">
              <a:solidFill>
                <a:schemeClr val="bg1"/>
              </a:solidFill>
            </a:rPr>
            <a:t>  </a:t>
          </a:r>
          <a:r>
            <a:rPr lang="en-US" sz="1200" b="1" kern="1200" dirty="0" err="1" smtClean="0">
              <a:solidFill>
                <a:schemeClr val="bg1"/>
              </a:solidFill>
            </a:rPr>
            <a:t>Toko</a:t>
          </a:r>
          <a:r>
            <a:rPr lang="en-US" sz="1200" b="1" kern="1200" dirty="0" smtClean="0">
              <a:solidFill>
                <a:schemeClr val="bg1"/>
              </a:solidFill>
            </a:rPr>
            <a:t> </a:t>
          </a:r>
          <a:r>
            <a:rPr lang="en-US" sz="1200" b="1" kern="1200" dirty="0" err="1" smtClean="0">
              <a:solidFill>
                <a:schemeClr val="bg1"/>
              </a:solidFill>
            </a:rPr>
            <a:t>Satria</a:t>
          </a:r>
          <a:r>
            <a:rPr lang="en-US" sz="1200" b="1" kern="1200" dirty="0" smtClean="0">
              <a:solidFill>
                <a:schemeClr val="bg1"/>
              </a:solidFill>
            </a:rPr>
            <a:t> Jaya</a:t>
          </a:r>
          <a:endParaRPr lang="en-ID" sz="1200" b="1" kern="1200" dirty="0">
            <a:solidFill>
              <a:schemeClr val="bg1"/>
            </a:solidFill>
          </a:endParaRPr>
        </a:p>
      </dsp:txBody>
      <dsp:txXfrm>
        <a:off x="39752" y="1114781"/>
        <a:ext cx="4348480" cy="734815"/>
      </dsp:txXfrm>
    </dsp:sp>
    <dsp:sp modelId="{75236BAC-8566-4BF9-9985-A39D7071B138}">
      <dsp:nvSpPr>
        <dsp:cNvPr id="0" name=""/>
        <dsp:cNvSpPr/>
      </dsp:nvSpPr>
      <dsp:spPr>
        <a:xfrm>
          <a:off x="0" y="1923909"/>
          <a:ext cx="4427984" cy="814319"/>
        </a:xfrm>
        <a:prstGeom prst="roundRect">
          <a:avLst/>
        </a:prstGeom>
        <a:gradFill rotWithShape="0">
          <a:gsLst>
            <a:gs pos="0">
              <a:schemeClr val="accent3">
                <a:hueOff val="8382479"/>
                <a:satOff val="-13852"/>
                <a:lumOff val="-7255"/>
                <a:alphaOff val="0"/>
                <a:shade val="51000"/>
                <a:satMod val="130000"/>
              </a:schemeClr>
            </a:gs>
            <a:gs pos="80000">
              <a:schemeClr val="accent3">
                <a:hueOff val="8382479"/>
                <a:satOff val="-13852"/>
                <a:lumOff val="-7255"/>
                <a:alphaOff val="0"/>
                <a:shade val="93000"/>
                <a:satMod val="130000"/>
              </a:schemeClr>
            </a:gs>
            <a:gs pos="100000">
              <a:schemeClr val="accent3">
                <a:hueOff val="8382479"/>
                <a:satOff val="-13852"/>
                <a:lumOff val="-7255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>
              <a:solidFill>
                <a:schemeClr val="bg1"/>
              </a:solidFill>
            </a:rPr>
            <a:t>2.	</a:t>
          </a:r>
          <a:r>
            <a:rPr lang="en-US" sz="1200" b="1" kern="1200" dirty="0" err="1" smtClean="0">
              <a:solidFill>
                <a:schemeClr val="bg1"/>
              </a:solidFill>
            </a:rPr>
            <a:t>Perlu</a:t>
          </a:r>
          <a:r>
            <a:rPr lang="en-US" sz="1200" b="1" kern="1200" dirty="0" smtClean="0">
              <a:solidFill>
                <a:schemeClr val="bg1"/>
              </a:solidFill>
            </a:rPr>
            <a:t> </a:t>
          </a:r>
          <a:r>
            <a:rPr lang="en-US" sz="1200" b="1" kern="1200" dirty="0" err="1" smtClean="0">
              <a:solidFill>
                <a:schemeClr val="bg1"/>
              </a:solidFill>
            </a:rPr>
            <a:t>adanya</a:t>
          </a:r>
          <a:r>
            <a:rPr lang="en-US" sz="1200" b="1" kern="1200" dirty="0" smtClean="0">
              <a:solidFill>
                <a:schemeClr val="bg1"/>
              </a:solidFill>
            </a:rPr>
            <a:t> </a:t>
          </a:r>
          <a:r>
            <a:rPr lang="en-US" sz="1200" b="1" kern="1200" dirty="0" err="1" smtClean="0">
              <a:solidFill>
                <a:schemeClr val="bg1"/>
              </a:solidFill>
            </a:rPr>
            <a:t>pemeliharaan</a:t>
          </a:r>
          <a:r>
            <a:rPr lang="en-US" sz="1200" b="1" kern="1200" dirty="0" smtClean="0">
              <a:solidFill>
                <a:schemeClr val="bg1"/>
              </a:solidFill>
            </a:rPr>
            <a:t> </a:t>
          </a:r>
          <a:r>
            <a:rPr lang="en-US" sz="1200" b="1" kern="1200" dirty="0" err="1" smtClean="0">
              <a:solidFill>
                <a:schemeClr val="bg1"/>
              </a:solidFill>
            </a:rPr>
            <a:t>dan</a:t>
          </a:r>
          <a:r>
            <a:rPr lang="en-US" sz="1200" b="1" kern="1200" dirty="0" smtClean="0">
              <a:solidFill>
                <a:schemeClr val="bg1"/>
              </a:solidFill>
            </a:rPr>
            <a:t> </a:t>
          </a:r>
          <a:r>
            <a:rPr lang="en-US" sz="1200" b="1" kern="1200" dirty="0" err="1" smtClean="0">
              <a:solidFill>
                <a:schemeClr val="bg1"/>
              </a:solidFill>
            </a:rPr>
            <a:t>pengembangan</a:t>
          </a:r>
          <a:r>
            <a:rPr lang="en-US" sz="1200" b="1" kern="1200" dirty="0" smtClean="0">
              <a:solidFill>
                <a:schemeClr val="bg1"/>
              </a:solidFill>
            </a:rPr>
            <a:t> </a:t>
          </a:r>
          <a:r>
            <a:rPr lang="en-US" sz="1200" b="1" kern="1200" dirty="0" err="1" smtClean="0">
              <a:solidFill>
                <a:schemeClr val="bg1"/>
              </a:solidFill>
            </a:rPr>
            <a:t>dari</a:t>
          </a:r>
          <a:r>
            <a:rPr lang="en-US" sz="1200" b="1" kern="1200" dirty="0" smtClean="0">
              <a:solidFill>
                <a:schemeClr val="bg1"/>
              </a:solidFill>
            </a:rPr>
            <a:t> developer lain </a:t>
          </a:r>
          <a:r>
            <a:rPr lang="en-US" sz="1200" b="1" kern="1200" dirty="0" err="1" smtClean="0">
              <a:solidFill>
                <a:schemeClr val="bg1"/>
              </a:solidFill>
            </a:rPr>
            <a:t>untuk</a:t>
          </a:r>
          <a:r>
            <a:rPr lang="en-US" sz="1200" b="1" kern="1200" dirty="0" smtClean="0">
              <a:solidFill>
                <a:schemeClr val="bg1"/>
              </a:solidFill>
            </a:rPr>
            <a:t> </a:t>
          </a:r>
          <a:r>
            <a:rPr lang="en-US" sz="1200" b="1" kern="1200" dirty="0" err="1" smtClean="0">
              <a:solidFill>
                <a:schemeClr val="bg1"/>
              </a:solidFill>
            </a:rPr>
            <a:t>mengembangkan</a:t>
          </a:r>
          <a:r>
            <a:rPr lang="en-US" sz="1200" b="1" kern="1200" dirty="0" smtClean="0">
              <a:solidFill>
                <a:schemeClr val="bg1"/>
              </a:solidFill>
            </a:rPr>
            <a:t> </a:t>
          </a:r>
          <a:r>
            <a:rPr lang="en-US" sz="1200" b="1" kern="1200" dirty="0" err="1" smtClean="0">
              <a:solidFill>
                <a:schemeClr val="bg1"/>
              </a:solidFill>
            </a:rPr>
            <a:t>aplikasi</a:t>
          </a:r>
          <a:r>
            <a:rPr lang="en-US" sz="1200" b="1" kern="1200" dirty="0" smtClean="0">
              <a:solidFill>
                <a:schemeClr val="bg1"/>
              </a:solidFill>
            </a:rPr>
            <a:t> agar </a:t>
          </a:r>
          <a:r>
            <a:rPr lang="en-US" sz="1200" b="1" kern="1200" dirty="0" err="1" smtClean="0">
              <a:solidFill>
                <a:schemeClr val="bg1"/>
              </a:solidFill>
            </a:rPr>
            <a:t>lebih</a:t>
          </a:r>
          <a:r>
            <a:rPr lang="en-US" sz="1200" b="1" kern="1200" dirty="0" smtClean="0">
              <a:solidFill>
                <a:schemeClr val="bg1"/>
              </a:solidFill>
            </a:rPr>
            <a:t> </a:t>
          </a:r>
          <a:r>
            <a:rPr lang="en-US" sz="1200" b="1" kern="1200" dirty="0" err="1" smtClean="0">
              <a:solidFill>
                <a:schemeClr val="bg1"/>
              </a:solidFill>
            </a:rPr>
            <a:t>baik</a:t>
          </a:r>
          <a:r>
            <a:rPr lang="en-US" sz="1200" b="1" kern="1200" dirty="0" smtClean="0">
              <a:solidFill>
                <a:schemeClr val="bg1"/>
              </a:solidFill>
            </a:rPr>
            <a:t> </a:t>
          </a:r>
          <a:r>
            <a:rPr lang="en-US" sz="1200" b="1" kern="1200" dirty="0" err="1" smtClean="0">
              <a:solidFill>
                <a:schemeClr val="bg1"/>
              </a:solidFill>
            </a:rPr>
            <a:t>dan</a:t>
          </a:r>
          <a:r>
            <a:rPr lang="en-US" sz="1200" b="1" kern="1200" dirty="0" smtClean="0">
              <a:solidFill>
                <a:schemeClr val="bg1"/>
              </a:solidFill>
            </a:rPr>
            <a:t> </a:t>
          </a:r>
          <a:r>
            <a:rPr lang="en-US" sz="1200" b="1" kern="1200" dirty="0" err="1" smtClean="0">
              <a:solidFill>
                <a:schemeClr val="bg1"/>
              </a:solidFill>
            </a:rPr>
            <a:t>bermanfaat</a:t>
          </a:r>
          <a:r>
            <a:rPr lang="en-US" sz="1200" b="1" kern="1200" dirty="0" smtClean="0">
              <a:solidFill>
                <a:schemeClr val="bg1"/>
              </a:solidFill>
            </a:rPr>
            <a:t> </a:t>
          </a:r>
          <a:r>
            <a:rPr lang="en-US" sz="1200" b="1" kern="1200" dirty="0" err="1" smtClean="0">
              <a:solidFill>
                <a:schemeClr val="bg1"/>
              </a:solidFill>
            </a:rPr>
            <a:t>untuk</a:t>
          </a:r>
          <a:r>
            <a:rPr lang="en-US" sz="1200" b="1" kern="1200" dirty="0" smtClean="0">
              <a:solidFill>
                <a:schemeClr val="bg1"/>
              </a:solidFill>
            </a:rPr>
            <a:t> </a:t>
          </a:r>
          <a:r>
            <a:rPr lang="en-US" sz="1200" b="1" kern="1200" dirty="0" err="1" smtClean="0">
              <a:solidFill>
                <a:schemeClr val="bg1"/>
              </a:solidFill>
            </a:rPr>
            <a:t>menunjang</a:t>
          </a:r>
          <a:r>
            <a:rPr lang="en-US" sz="1200" b="1" kern="1200" dirty="0" smtClean="0">
              <a:solidFill>
                <a:schemeClr val="bg1"/>
              </a:solidFill>
            </a:rPr>
            <a:t> </a:t>
          </a:r>
          <a:r>
            <a:rPr lang="en-US" sz="1200" b="1" kern="1200" dirty="0" err="1" smtClean="0">
              <a:solidFill>
                <a:schemeClr val="bg1"/>
              </a:solidFill>
            </a:rPr>
            <a:t>operasional</a:t>
          </a:r>
          <a:r>
            <a:rPr lang="en-US" sz="1200" b="1" kern="1200" dirty="0" smtClean="0">
              <a:solidFill>
                <a:schemeClr val="bg1"/>
              </a:solidFill>
            </a:rPr>
            <a:t> </a:t>
          </a:r>
          <a:r>
            <a:rPr lang="en-US" sz="1200" b="1" kern="1200" dirty="0" err="1" smtClean="0">
              <a:solidFill>
                <a:schemeClr val="bg1"/>
              </a:solidFill>
            </a:rPr>
            <a:t>kerja</a:t>
          </a:r>
          <a:r>
            <a:rPr lang="en-US" sz="1200" b="1" kern="1200" dirty="0" smtClean="0">
              <a:solidFill>
                <a:schemeClr val="bg1"/>
              </a:solidFill>
            </a:rPr>
            <a:t>.</a:t>
          </a:r>
          <a:endParaRPr lang="en-ID" sz="1200" b="1" kern="1200" dirty="0">
            <a:solidFill>
              <a:schemeClr val="bg1"/>
            </a:solidFill>
          </a:endParaRPr>
        </a:p>
      </dsp:txBody>
      <dsp:txXfrm>
        <a:off x="39752" y="1963661"/>
        <a:ext cx="4348480" cy="73481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452B2B-0BBC-4845-BD5C-6186374697E3}" type="datetimeFigureOut">
              <a:rPr lang="ko-KR" altLang="en-US" smtClean="0"/>
              <a:t>2021-06-21</a:t>
            </a:fld>
            <a:endParaRPr lang="ko-KR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2153E3-D943-4A51-8AD5-41FA50EBC5B2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5958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5"/>
          <p:cNvSpPr>
            <a:spLocks noGrp="1"/>
          </p:cNvSpPr>
          <p:nvPr>
            <p:ph type="title" hasCustomPrompt="1"/>
          </p:nvPr>
        </p:nvSpPr>
        <p:spPr>
          <a:xfrm>
            <a:off x="0" y="627534"/>
            <a:ext cx="9144000" cy="533308"/>
          </a:xfrm>
          <a:prstGeom prst="rect">
            <a:avLst/>
          </a:prstGeom>
        </p:spPr>
        <p:txBody>
          <a:bodyPr anchor="ctr"/>
          <a:lstStyle>
            <a:lvl1pPr>
              <a:buFontTx/>
              <a:buNone/>
              <a:defRPr sz="36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>
                <a:ea typeface="맑은 고딕" pitchFamily="50" charset="-127"/>
              </a:rPr>
              <a:t>FREE PPT TEMPLATES</a:t>
            </a:r>
            <a:endParaRPr lang="ko-KR" altLang="en-US" dirty="0"/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xmlns="" id="{B3F0AB86-7940-4230-BC06-4EF20DC497B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0" y="1203598"/>
            <a:ext cx="9143999" cy="432000"/>
          </a:xfrm>
          <a:prstGeom prst="rect">
            <a:avLst/>
          </a:prstGeom>
        </p:spPr>
        <p:txBody>
          <a:bodyPr lIns="108000" anchor="ctr"/>
          <a:lstStyle>
            <a:lvl1pPr marL="0" indent="0" algn="ctr">
              <a:buNone/>
              <a:defRPr sz="1200" b="1" baseline="0">
                <a:solidFill>
                  <a:schemeClr val="tx1"/>
                </a:solidFill>
                <a:effectLst/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INSTERT THE TITLE</a:t>
            </a:r>
          </a:p>
          <a:p>
            <a:pPr lvl="0"/>
            <a:r>
              <a:rPr lang="en-US" altLang="ko-KR" dirty="0"/>
              <a:t>OF YOUR PRESENTATION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046195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0" y="-1"/>
            <a:ext cx="9144000" cy="271621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020241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548178" y="557440"/>
            <a:ext cx="2592000" cy="403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6012448" y="557440"/>
            <a:ext cx="2592000" cy="403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15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3280313" y="557440"/>
            <a:ext cx="2592000" cy="4032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82089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3059900" y="1"/>
            <a:ext cx="3024200" cy="257175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4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4572100" y="2571750"/>
            <a:ext cx="1512000" cy="257175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3059900" y="2571750"/>
            <a:ext cx="1512000" cy="257175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764765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2426012" y="540000"/>
            <a:ext cx="1728192" cy="40370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4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553804" y="540000"/>
            <a:ext cx="1728192" cy="40370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4298220" y="540000"/>
            <a:ext cx="1728192" cy="40370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462618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0" y="-1"/>
            <a:ext cx="9144000" cy="51435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9691205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5">
            <a:extLst>
              <a:ext uri="{FF2B5EF4-FFF2-40B4-BE49-F238E27FC236}">
                <a16:creationId xmlns:a16="http://schemas.microsoft.com/office/drawing/2014/main" xmlns="" id="{C7304401-68B8-4E0E-A9DB-540B76DF928B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3563888" y="638650"/>
            <a:ext cx="4320480" cy="4504851"/>
          </a:xfrm>
          <a:custGeom>
            <a:avLst/>
            <a:gdLst>
              <a:gd name="connsiteX0" fmla="*/ 2160240 w 4320480"/>
              <a:gd name="connsiteY0" fmla="*/ 0 h 4504851"/>
              <a:gd name="connsiteX1" fmla="*/ 4320480 w 4320480"/>
              <a:gd name="connsiteY1" fmla="*/ 4504851 h 4504851"/>
              <a:gd name="connsiteX2" fmla="*/ 0 w 4320480"/>
              <a:gd name="connsiteY2" fmla="*/ 4504851 h 4504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20480" h="4504851">
                <a:moveTo>
                  <a:pt x="2160240" y="0"/>
                </a:moveTo>
                <a:lnTo>
                  <a:pt x="4320480" y="4504851"/>
                </a:lnTo>
                <a:lnTo>
                  <a:pt x="0" y="450485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8" name="그림 개체 틀 7">
            <a:extLst>
              <a:ext uri="{FF2B5EF4-FFF2-40B4-BE49-F238E27FC236}">
                <a16:creationId xmlns:a16="http://schemas.microsoft.com/office/drawing/2014/main" xmlns="" id="{D2ABAD60-FE41-4786-B9AF-4454375D2129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5635630" y="1"/>
            <a:ext cx="3508370" cy="4339267"/>
          </a:xfrm>
          <a:custGeom>
            <a:avLst/>
            <a:gdLst>
              <a:gd name="connsiteX0" fmla="*/ 0 w 3508370"/>
              <a:gd name="connsiteY0" fmla="*/ 0 h 4339267"/>
              <a:gd name="connsiteX1" fmla="*/ 3508370 w 3508370"/>
              <a:gd name="connsiteY1" fmla="*/ 0 h 4339267"/>
              <a:gd name="connsiteX2" fmla="*/ 3504823 w 3508370"/>
              <a:gd name="connsiteY2" fmla="*/ 1594801 h 4339267"/>
              <a:gd name="connsiteX3" fmla="*/ 2097974 w 3508370"/>
              <a:gd name="connsiteY3" fmla="*/ 4339267 h 4339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08370" h="4339267">
                <a:moveTo>
                  <a:pt x="0" y="0"/>
                </a:moveTo>
                <a:lnTo>
                  <a:pt x="3508370" y="0"/>
                </a:lnTo>
                <a:cubicBezTo>
                  <a:pt x="3507188" y="531600"/>
                  <a:pt x="3506005" y="1063201"/>
                  <a:pt x="3504823" y="1594801"/>
                </a:cubicBezTo>
                <a:lnTo>
                  <a:pt x="2097974" y="433926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7218023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0" y="0"/>
            <a:ext cx="5076056" cy="51435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6572983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apes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42646" y="92609"/>
            <a:ext cx="8679898" cy="5431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/>
              <a:t>Fully Editable Shapes</a:t>
            </a:r>
          </a:p>
        </p:txBody>
      </p:sp>
    </p:spTree>
    <p:extLst>
      <p:ext uri="{BB962C8B-B14F-4D97-AF65-F5344CB8AC3E}">
        <p14:creationId xmlns:p14="http://schemas.microsoft.com/office/powerpoint/2010/main" val="4523952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13" name="Rounded Rectangle 12"/>
          <p:cNvSpPr/>
          <p:nvPr userDrawn="1"/>
        </p:nvSpPr>
        <p:spPr>
          <a:xfrm>
            <a:off x="354008" y="1131589"/>
            <a:ext cx="2849840" cy="3649171"/>
          </a:xfrm>
          <a:prstGeom prst="roundRect">
            <a:avLst>
              <a:gd name="adj" fmla="val 3968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Rounded Rectangle 15"/>
          <p:cNvSpPr/>
          <p:nvPr userDrawn="1"/>
        </p:nvSpPr>
        <p:spPr>
          <a:xfrm>
            <a:off x="531932" y="1347500"/>
            <a:ext cx="108520" cy="3240473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7" name="Half Frame 16"/>
          <p:cNvSpPr/>
          <p:nvPr userDrawn="1"/>
        </p:nvSpPr>
        <p:spPr>
          <a:xfrm rot="5400000">
            <a:off x="2592642" y="1238201"/>
            <a:ext cx="502331" cy="502331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6560428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699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bg>
      <p:bgPr>
        <a:solidFill>
          <a:schemeClr val="accent3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iamond 10"/>
          <p:cNvSpPr/>
          <p:nvPr userDrawn="1"/>
        </p:nvSpPr>
        <p:spPr>
          <a:xfrm rot="10800000">
            <a:off x="3222000" y="3337155"/>
            <a:ext cx="2700000" cy="1806344"/>
          </a:xfrm>
          <a:custGeom>
            <a:avLst/>
            <a:gdLst/>
            <a:ahLst/>
            <a:cxnLst/>
            <a:rect l="l" t="t" r="r" b="b"/>
            <a:pathLst>
              <a:path w="2700000" h="1806344">
                <a:moveTo>
                  <a:pt x="456344" y="0"/>
                </a:moveTo>
                <a:lnTo>
                  <a:pt x="2243656" y="0"/>
                </a:lnTo>
                <a:lnTo>
                  <a:pt x="2700000" y="456344"/>
                </a:lnTo>
                <a:lnTo>
                  <a:pt x="1350000" y="1806344"/>
                </a:lnTo>
                <a:lnTo>
                  <a:pt x="0" y="456344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5" name="Isosceles Triangle 4"/>
          <p:cNvSpPr/>
          <p:nvPr userDrawn="1"/>
        </p:nvSpPr>
        <p:spPr>
          <a:xfrm rot="10800000">
            <a:off x="3746892" y="0"/>
            <a:ext cx="1650216" cy="812260"/>
          </a:xfrm>
          <a:prstGeom prst="triangl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6" name="Isosceles Triangle 5"/>
          <p:cNvSpPr/>
          <p:nvPr userDrawn="1"/>
        </p:nvSpPr>
        <p:spPr>
          <a:xfrm rot="10800000">
            <a:off x="4041648" y="99959"/>
            <a:ext cx="1060704" cy="554360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8" name="그림 개체 틀 7">
            <a:extLst>
              <a:ext uri="{FF2B5EF4-FFF2-40B4-BE49-F238E27FC236}">
                <a16:creationId xmlns:a16="http://schemas.microsoft.com/office/drawing/2014/main" xmlns="" id="{8E48000A-B218-4CCF-8C0E-D9ACDAFA26B8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3312000" y="3430238"/>
            <a:ext cx="2520000" cy="1713262"/>
          </a:xfrm>
          <a:custGeom>
            <a:avLst/>
            <a:gdLst>
              <a:gd name="connsiteX0" fmla="*/ 1260000 w 2520000"/>
              <a:gd name="connsiteY0" fmla="*/ 0 h 1713262"/>
              <a:gd name="connsiteX1" fmla="*/ 2520000 w 2520000"/>
              <a:gd name="connsiteY1" fmla="*/ 1260000 h 1713262"/>
              <a:gd name="connsiteX2" fmla="*/ 2066250 w 2520000"/>
              <a:gd name="connsiteY2" fmla="*/ 1713262 h 1713262"/>
              <a:gd name="connsiteX3" fmla="*/ 439730 w 2520000"/>
              <a:gd name="connsiteY3" fmla="*/ 1706453 h 1713262"/>
              <a:gd name="connsiteX4" fmla="*/ 0 w 2520000"/>
              <a:gd name="connsiteY4" fmla="*/ 1260000 h 1713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20000" h="1713262">
                <a:moveTo>
                  <a:pt x="1260000" y="0"/>
                </a:moveTo>
                <a:lnTo>
                  <a:pt x="2520000" y="1260000"/>
                </a:lnTo>
                <a:lnTo>
                  <a:pt x="2066250" y="1713262"/>
                </a:lnTo>
                <a:lnTo>
                  <a:pt x="439730" y="1706453"/>
                </a:lnTo>
                <a:lnTo>
                  <a:pt x="0" y="1260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653058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144000" cy="884466"/>
          </a:xfrm>
          <a:prstGeom prst="rect">
            <a:avLst/>
          </a:prstGeom>
        </p:spPr>
        <p:txBody>
          <a:bodyPr anchor="ctr"/>
          <a:lstStyle>
            <a:lvl1pPr algn="ctr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/>
              <a:t> Free PPT _ Click to add title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150300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19672" y="0"/>
            <a:ext cx="7524328" cy="884466"/>
          </a:xfrm>
          <a:prstGeom prst="rect">
            <a:avLst/>
          </a:prstGeom>
        </p:spPr>
        <p:txBody>
          <a:bodyPr anchor="ctr"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/>
              <a:t>Free PPT _ Click to add title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012578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144000" cy="884466"/>
          </a:xfrm>
          <a:prstGeom prst="rect">
            <a:avLst/>
          </a:prstGeom>
        </p:spPr>
        <p:txBody>
          <a:bodyPr anchor="ctr"/>
          <a:lstStyle>
            <a:lvl1pPr algn="ctr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/>
              <a:t> Free PPT _ Click to add title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715505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bg>
      <p:bgPr>
        <a:solidFill>
          <a:schemeClr val="accent3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iamond 10"/>
          <p:cNvSpPr/>
          <p:nvPr userDrawn="1"/>
        </p:nvSpPr>
        <p:spPr>
          <a:xfrm>
            <a:off x="3203848" y="-2322"/>
            <a:ext cx="2700000" cy="1806344"/>
          </a:xfrm>
          <a:custGeom>
            <a:avLst/>
            <a:gdLst/>
            <a:ahLst/>
            <a:cxnLst/>
            <a:rect l="l" t="t" r="r" b="b"/>
            <a:pathLst>
              <a:path w="2700000" h="1806344">
                <a:moveTo>
                  <a:pt x="456344" y="0"/>
                </a:moveTo>
                <a:lnTo>
                  <a:pt x="2243656" y="0"/>
                </a:lnTo>
                <a:lnTo>
                  <a:pt x="2700000" y="456344"/>
                </a:lnTo>
                <a:lnTo>
                  <a:pt x="1350000" y="1806344"/>
                </a:lnTo>
                <a:lnTo>
                  <a:pt x="0" y="456344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5" name="Isosceles Triangle 4"/>
          <p:cNvSpPr/>
          <p:nvPr userDrawn="1"/>
        </p:nvSpPr>
        <p:spPr>
          <a:xfrm>
            <a:off x="3746892" y="4331240"/>
            <a:ext cx="1650216" cy="812260"/>
          </a:xfrm>
          <a:prstGeom prst="triangl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6" name="Isosceles Triangle 5"/>
          <p:cNvSpPr/>
          <p:nvPr userDrawn="1"/>
        </p:nvSpPr>
        <p:spPr>
          <a:xfrm>
            <a:off x="4041648" y="4493810"/>
            <a:ext cx="1060704" cy="554360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8" name="그림 개체 틀 7">
            <a:extLst>
              <a:ext uri="{FF2B5EF4-FFF2-40B4-BE49-F238E27FC236}">
                <a16:creationId xmlns:a16="http://schemas.microsoft.com/office/drawing/2014/main" xmlns="" id="{28FC5FB3-D739-474A-9148-1ABF4FC27690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3293848" y="1"/>
            <a:ext cx="2520000" cy="1711155"/>
          </a:xfrm>
          <a:custGeom>
            <a:avLst/>
            <a:gdLst>
              <a:gd name="connsiteX0" fmla="*/ 442968 w 2520000"/>
              <a:gd name="connsiteY0" fmla="*/ 0 h 1711155"/>
              <a:gd name="connsiteX1" fmla="*/ 985757 w 2520000"/>
              <a:gd name="connsiteY1" fmla="*/ 0 h 1711155"/>
              <a:gd name="connsiteX2" fmla="*/ 2080270 w 2520000"/>
              <a:gd name="connsiteY2" fmla="*/ 4702 h 1711155"/>
              <a:gd name="connsiteX3" fmla="*/ 2520000 w 2520000"/>
              <a:gd name="connsiteY3" fmla="*/ 451155 h 1711155"/>
              <a:gd name="connsiteX4" fmla="*/ 1260000 w 2520000"/>
              <a:gd name="connsiteY4" fmla="*/ 1711155 h 1711155"/>
              <a:gd name="connsiteX5" fmla="*/ 0 w 2520000"/>
              <a:gd name="connsiteY5" fmla="*/ 451155 h 17111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20000" h="1711155">
                <a:moveTo>
                  <a:pt x="442968" y="0"/>
                </a:moveTo>
                <a:lnTo>
                  <a:pt x="985757" y="0"/>
                </a:lnTo>
                <a:lnTo>
                  <a:pt x="2080270" y="4702"/>
                </a:lnTo>
                <a:lnTo>
                  <a:pt x="2520000" y="451155"/>
                </a:lnTo>
                <a:lnTo>
                  <a:pt x="1260000" y="1711155"/>
                </a:lnTo>
                <a:lnTo>
                  <a:pt x="0" y="45115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394559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144000" cy="884466"/>
          </a:xfrm>
          <a:prstGeom prst="rect">
            <a:avLst/>
          </a:prstGeom>
        </p:spPr>
        <p:txBody>
          <a:bodyPr anchor="ctr"/>
          <a:lstStyle>
            <a:lvl1pPr algn="ctr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 Free PPT _ Click to add title</a:t>
            </a:r>
            <a:endParaRPr lang="ko-KR" alt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565878" y="1176692"/>
            <a:ext cx="1871760" cy="305124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2612855" y="1176061"/>
            <a:ext cx="1871760" cy="305124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4659832" y="1175430"/>
            <a:ext cx="1871760" cy="305124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6706810" y="1174799"/>
            <a:ext cx="1871760" cy="305124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825475" y="1320085"/>
            <a:ext cx="1352567" cy="135256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1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6966407" y="1320085"/>
            <a:ext cx="1352567" cy="135256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2872452" y="1320085"/>
            <a:ext cx="1352567" cy="135256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17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4919429" y="1320085"/>
            <a:ext cx="1352567" cy="135256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049744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D:\KBM-정애\014-Fullppt\PNG이미지\모니터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3754" y="451443"/>
            <a:ext cx="3282039" cy="3272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1363708" y="584771"/>
            <a:ext cx="2991584" cy="207677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4143454" y="1295867"/>
            <a:ext cx="3055840" cy="223137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481490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144000" cy="884466"/>
          </a:xfrm>
          <a:prstGeom prst="rect">
            <a:avLst/>
          </a:prstGeom>
        </p:spPr>
        <p:txBody>
          <a:bodyPr anchor="ctr"/>
          <a:lstStyle>
            <a:lvl1pPr algn="ctr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/>
              <a:t> Free PPT _ Click to add title</a:t>
            </a:r>
            <a:endParaRPr lang="ko-KR" altLang="en-US" dirty="0"/>
          </a:p>
        </p:txBody>
      </p:sp>
      <p:pic>
        <p:nvPicPr>
          <p:cNvPr id="11" name="Picture 4" descr="D:\KBM-정애\014-Fullppt\PNG이미지\노트북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2499742"/>
            <a:ext cx="3600400" cy="1831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3753800" y="2764640"/>
            <a:ext cx="1711407" cy="124967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009982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932165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72" r:id="rId2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741561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3" r:id="rId2"/>
    <p:sldLayoutId id="2147483657" r:id="rId3"/>
    <p:sldLayoutId id="2147483671" r:id="rId4"/>
    <p:sldLayoutId id="2147483658" r:id="rId5"/>
    <p:sldLayoutId id="2147483659" r:id="rId6"/>
    <p:sldLayoutId id="2147483673" r:id="rId7"/>
    <p:sldLayoutId id="2147483662" r:id="rId8"/>
    <p:sldLayoutId id="2147483663" r:id="rId9"/>
    <p:sldLayoutId id="2147483664" r:id="rId10"/>
    <p:sldLayoutId id="2147483665" r:id="rId11"/>
    <p:sldLayoutId id="2147483666" r:id="rId12"/>
    <p:sldLayoutId id="2147483667" r:id="rId13"/>
    <p:sldLayoutId id="2147483668" r:id="rId14"/>
    <p:sldLayoutId id="2147483675" r:id="rId15"/>
    <p:sldLayoutId id="2147483674" r:id="rId16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227092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diagramLayout" Target="../diagrams/layout1.xml"/><Relationship Id="rId7" Type="http://schemas.openxmlformats.org/officeDocument/2006/relationships/image" Target="../media/image7.jpe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13.xml"/><Relationship Id="rId7" Type="http://schemas.openxmlformats.org/officeDocument/2006/relationships/slide" Target="slide23.xml"/><Relationship Id="rId2" Type="http://schemas.openxmlformats.org/officeDocument/2006/relationships/slide" Target="slide3.xml"/><Relationship Id="rId1" Type="http://schemas.openxmlformats.org/officeDocument/2006/relationships/slideLayout" Target="../slideLayouts/slideLayout3.xml"/><Relationship Id="rId6" Type="http://schemas.openxmlformats.org/officeDocument/2006/relationships/slide" Target="slide9.xml"/><Relationship Id="rId5" Type="http://schemas.openxmlformats.org/officeDocument/2006/relationships/slide" Target="slide6.xml"/><Relationship Id="rId4" Type="http://schemas.openxmlformats.org/officeDocument/2006/relationships/slide" Target="slide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30.jpeg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7.xml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12" Type="http://schemas.microsoft.com/office/2007/relationships/diagramDrawing" Target="../diagrams/drawing7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6.xml"/><Relationship Id="rId11" Type="http://schemas.openxmlformats.org/officeDocument/2006/relationships/diagramColors" Target="../diagrams/colors7.xml"/><Relationship Id="rId5" Type="http://schemas.openxmlformats.org/officeDocument/2006/relationships/diagramQuickStyle" Target="../diagrams/quickStyle6.xml"/><Relationship Id="rId10" Type="http://schemas.openxmlformats.org/officeDocument/2006/relationships/diagramQuickStyle" Target="../diagrams/quickStyle7.xml"/><Relationship Id="rId4" Type="http://schemas.openxmlformats.org/officeDocument/2006/relationships/diagramLayout" Target="../diagrams/layout6.xml"/><Relationship Id="rId9" Type="http://schemas.openxmlformats.org/officeDocument/2006/relationships/diagramLayout" Target="../diagrams/layout7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9.xml"/><Relationship Id="rId13" Type="http://schemas.openxmlformats.org/officeDocument/2006/relationships/slide" Target="slide2.xml"/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12" Type="http://schemas.microsoft.com/office/2007/relationships/diagramDrawing" Target="../diagrams/drawing9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8.xml"/><Relationship Id="rId11" Type="http://schemas.openxmlformats.org/officeDocument/2006/relationships/diagramColors" Target="../diagrams/colors9.xml"/><Relationship Id="rId5" Type="http://schemas.openxmlformats.org/officeDocument/2006/relationships/diagramQuickStyle" Target="../diagrams/quickStyle8.xml"/><Relationship Id="rId10" Type="http://schemas.openxmlformats.org/officeDocument/2006/relationships/diagramQuickStyle" Target="../diagrams/quickStyle9.xml"/><Relationship Id="rId4" Type="http://schemas.openxmlformats.org/officeDocument/2006/relationships/diagramLayout" Target="../diagrams/layout8.xml"/><Relationship Id="rId9" Type="http://schemas.openxmlformats.org/officeDocument/2006/relationships/diagramLayout" Target="../diagrams/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slide" Target="slide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slide" Target="slide2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13" Type="http://schemas.microsoft.com/office/2007/relationships/diagramDrawing" Target="../diagrams/drawing5.xml"/><Relationship Id="rId3" Type="http://schemas.openxmlformats.org/officeDocument/2006/relationships/image" Target="../media/image15.png"/><Relationship Id="rId7" Type="http://schemas.openxmlformats.org/officeDocument/2006/relationships/diagramColors" Target="../diagrams/colors4.xml"/><Relationship Id="rId12" Type="http://schemas.openxmlformats.org/officeDocument/2006/relationships/diagramColors" Target="../diagrams/colors5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3.xml"/><Relationship Id="rId6" Type="http://schemas.openxmlformats.org/officeDocument/2006/relationships/diagramQuickStyle" Target="../diagrams/quickStyle4.xml"/><Relationship Id="rId11" Type="http://schemas.openxmlformats.org/officeDocument/2006/relationships/diagramQuickStyle" Target="../diagrams/quickStyle5.xml"/><Relationship Id="rId5" Type="http://schemas.openxmlformats.org/officeDocument/2006/relationships/diagramLayout" Target="../diagrams/layout4.xml"/><Relationship Id="rId10" Type="http://schemas.openxmlformats.org/officeDocument/2006/relationships/diagramLayout" Target="../diagrams/layout5.xml"/><Relationship Id="rId4" Type="http://schemas.openxmlformats.org/officeDocument/2006/relationships/diagramData" Target="../diagrams/data4.xml"/><Relationship Id="rId9" Type="http://schemas.openxmlformats.org/officeDocument/2006/relationships/diagramData" Target="../diagrams/data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1520694550"/>
              </p:ext>
            </p:extLst>
          </p:nvPr>
        </p:nvGraphicFramePr>
        <p:xfrm>
          <a:off x="1835696" y="627534"/>
          <a:ext cx="5400600" cy="5040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355068" y="144927"/>
            <a:ext cx="6408712" cy="504056"/>
          </a:xfrm>
        </p:spPr>
        <p:txBody>
          <a:bodyPr/>
          <a:lstStyle/>
          <a:p>
            <a:r>
              <a:rPr lang="en-ID" altLang="ko-KR" sz="1400" dirty="0" err="1" smtClean="0"/>
              <a:t>APLIKASI</a:t>
            </a:r>
            <a:r>
              <a:rPr lang="en-ID" altLang="ko-KR" sz="1400" dirty="0" smtClean="0"/>
              <a:t> </a:t>
            </a:r>
            <a:r>
              <a:rPr lang="en-ID" altLang="ko-KR" sz="1400" dirty="0" err="1" smtClean="0"/>
              <a:t>PENJUALAN</a:t>
            </a:r>
            <a:r>
              <a:rPr lang="en-ID" altLang="ko-KR" sz="1400" dirty="0" smtClean="0"/>
              <a:t> </a:t>
            </a:r>
            <a:r>
              <a:rPr lang="en-ID" altLang="ko-KR" sz="1400" dirty="0" err="1" smtClean="0"/>
              <a:t>BARANG</a:t>
            </a:r>
            <a:r>
              <a:rPr lang="en-ID" altLang="ko-KR" sz="1400" dirty="0" smtClean="0"/>
              <a:t> </a:t>
            </a:r>
            <a:r>
              <a:rPr lang="en-ID" altLang="ko-KR" sz="1400" dirty="0" err="1" smtClean="0"/>
              <a:t>BAHAN</a:t>
            </a:r>
            <a:r>
              <a:rPr lang="en-ID" altLang="ko-KR" sz="1400" dirty="0" smtClean="0"/>
              <a:t> </a:t>
            </a:r>
            <a:r>
              <a:rPr lang="en-ID" altLang="ko-KR" sz="1400" dirty="0" err="1" smtClean="0"/>
              <a:t>BANGUNAN</a:t>
            </a:r>
            <a:r>
              <a:rPr lang="en-ID" altLang="ko-KR" sz="1400" dirty="0" smtClean="0"/>
              <a:t>  </a:t>
            </a:r>
            <a:r>
              <a:rPr lang="en-ID" altLang="ko-KR" sz="1400" i="1" dirty="0" err="1" smtClean="0"/>
              <a:t>POIN</a:t>
            </a:r>
            <a:r>
              <a:rPr lang="en-ID" altLang="ko-KR" sz="1400" i="1" dirty="0" smtClean="0"/>
              <a:t> OF SALE</a:t>
            </a:r>
            <a:endParaRPr lang="ko-KR" altLang="en-US" sz="1400" i="1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2255168" y="576542"/>
            <a:ext cx="4608512" cy="715682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FontTx/>
              <a:buNone/>
              <a:defRPr sz="3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ID" altLang="ko-KR" sz="2400" dirty="0" err="1" smtClean="0"/>
              <a:t>TOKO</a:t>
            </a:r>
            <a:r>
              <a:rPr lang="en-ID" altLang="ko-KR" sz="2400" dirty="0" smtClean="0"/>
              <a:t> </a:t>
            </a:r>
            <a:r>
              <a:rPr lang="en-ID" altLang="ko-KR" sz="2400" dirty="0" err="1" smtClean="0"/>
              <a:t>BANGUNAN</a:t>
            </a:r>
            <a:r>
              <a:rPr lang="en-ID" altLang="ko-KR" sz="2400" dirty="0" smtClean="0"/>
              <a:t> </a:t>
            </a:r>
            <a:r>
              <a:rPr lang="en-ID" altLang="ko-KR" sz="2400" dirty="0" err="1" smtClean="0"/>
              <a:t>SATRIA</a:t>
            </a:r>
            <a:r>
              <a:rPr lang="en-ID" altLang="ko-KR" sz="2400" dirty="0" smtClean="0"/>
              <a:t> JAYA</a:t>
            </a:r>
            <a:endParaRPr lang="ko-KR" altLang="en-US" sz="2400" dirty="0"/>
          </a:p>
        </p:txBody>
      </p:sp>
      <p:pic>
        <p:nvPicPr>
          <p:cNvPr id="1026" name="Picture 2" descr="Mungkin gambar Haris Anwar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9324" y="1354950"/>
            <a:ext cx="1800200" cy="1800200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3155268" y="3155150"/>
            <a:ext cx="2808312" cy="432048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FontTx/>
              <a:buNone/>
              <a:defRPr sz="3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ID" altLang="ko-KR" sz="1400" dirty="0" err="1" smtClean="0"/>
              <a:t>HARIS</a:t>
            </a:r>
            <a:r>
              <a:rPr lang="en-ID" altLang="ko-KR" sz="1400" dirty="0" smtClean="0"/>
              <a:t> ANWAR</a:t>
            </a:r>
            <a:endParaRPr lang="ko-KR" altLang="en-US" sz="1400" dirty="0"/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3059832" y="3587198"/>
            <a:ext cx="2808312" cy="432048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FontTx/>
              <a:buNone/>
              <a:defRPr sz="3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ID" altLang="ko-KR" sz="1400" dirty="0" smtClean="0"/>
              <a:t>5520118042</a:t>
            </a:r>
            <a:endParaRPr lang="ko-KR" altLang="en-US" sz="14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0528" y="144927"/>
            <a:ext cx="2147664" cy="199167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30" name="Picture 6" descr="Tracer Alumni - Fakultas Teknik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5127" y="26993"/>
            <a:ext cx="1825581" cy="1814779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434732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9" dur="2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4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0" grpId="0"/>
      <p:bldP spid="1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3"/>
          <p:cNvSpPr txBox="1">
            <a:spLocks/>
          </p:cNvSpPr>
          <p:nvPr/>
        </p:nvSpPr>
        <p:spPr>
          <a:xfrm>
            <a:off x="1691680" y="1923678"/>
            <a:ext cx="6518094" cy="864096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3600" b="1" dirty="0" err="1" smtClean="0">
                <a:solidFill>
                  <a:schemeClr val="accent5"/>
                </a:solidFill>
                <a:latin typeface="+mj-lt"/>
                <a:cs typeface="Arial" pitchFamily="34" charset="0"/>
              </a:rPr>
              <a:t>ANALISIS</a:t>
            </a:r>
            <a:r>
              <a:rPr lang="en-US" altLang="ko-KR" sz="3600" b="1" dirty="0" smtClean="0">
                <a:solidFill>
                  <a:schemeClr val="accent5"/>
                </a:solidFill>
                <a:latin typeface="+mj-lt"/>
                <a:cs typeface="Arial" pitchFamily="34" charset="0"/>
              </a:rPr>
              <a:t> </a:t>
            </a:r>
            <a:r>
              <a:rPr lang="en-US" altLang="ko-KR" sz="3600" b="1" dirty="0" err="1" smtClean="0">
                <a:solidFill>
                  <a:schemeClr val="accent5"/>
                </a:solidFill>
                <a:latin typeface="+mj-lt"/>
                <a:cs typeface="Arial" pitchFamily="34" charset="0"/>
              </a:rPr>
              <a:t>SISTEM</a:t>
            </a:r>
            <a:r>
              <a:rPr lang="en-US" altLang="ko-KR" sz="3600" b="1" dirty="0" smtClean="0">
                <a:solidFill>
                  <a:schemeClr val="accent5"/>
                </a:solidFill>
                <a:latin typeface="+mj-lt"/>
                <a:cs typeface="Arial" pitchFamily="34" charset="0"/>
              </a:rPr>
              <a:t> YANG </a:t>
            </a:r>
            <a:r>
              <a:rPr lang="en-US" altLang="ko-KR" sz="3600" b="1" dirty="0" err="1" smtClean="0">
                <a:solidFill>
                  <a:schemeClr val="accent5"/>
                </a:solidFill>
                <a:latin typeface="+mj-lt"/>
                <a:cs typeface="Arial" pitchFamily="34" charset="0"/>
              </a:rPr>
              <a:t>SEDANG</a:t>
            </a:r>
            <a:r>
              <a:rPr lang="en-US" altLang="ko-KR" sz="3600" b="1" dirty="0" smtClean="0">
                <a:solidFill>
                  <a:schemeClr val="accent5"/>
                </a:solidFill>
                <a:latin typeface="+mj-lt"/>
                <a:cs typeface="Arial" pitchFamily="34" charset="0"/>
              </a:rPr>
              <a:t> </a:t>
            </a:r>
            <a:r>
              <a:rPr lang="en-US" altLang="ko-KR" sz="3600" b="1" dirty="0" err="1" smtClean="0">
                <a:solidFill>
                  <a:schemeClr val="accent5"/>
                </a:solidFill>
                <a:latin typeface="+mj-lt"/>
                <a:cs typeface="Arial" pitchFamily="34" charset="0"/>
              </a:rPr>
              <a:t>BERJALAN</a:t>
            </a:r>
            <a:endParaRPr lang="ko-KR" altLang="en-US" sz="3600" b="1" dirty="0">
              <a:solidFill>
                <a:schemeClr val="accent5"/>
              </a:solidFill>
              <a:latin typeface="+mj-lt"/>
              <a:cs typeface="Arial" pitchFamily="34" charset="0"/>
            </a:endParaRPr>
          </a:p>
        </p:txBody>
      </p:sp>
      <p:pic>
        <p:nvPicPr>
          <p:cNvPr id="2" name="Picture Placeholder 1"/>
          <p:cNvPicPr>
            <a:picLocks noGrp="1" noChangeAspect="1"/>
          </p:cNvPicPr>
          <p:nvPr>
            <p:ph type="pic" idx="1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15" b="4715"/>
          <a:stretch>
            <a:fillRect/>
          </a:stretch>
        </p:blipFill>
        <p:spPr/>
      </p:pic>
      <p:sp>
        <p:nvSpPr>
          <p:cNvPr id="9" name="TextBox 8"/>
          <p:cNvSpPr txBox="1"/>
          <p:nvPr/>
        </p:nvSpPr>
        <p:spPr>
          <a:xfrm>
            <a:off x="1043608" y="3293324"/>
            <a:ext cx="208823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just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kumimoji="0" lang="en-US" altLang="ko-KR" sz="1000" b="1" dirty="0" err="1" smtClean="0">
                <a:solidFill>
                  <a:schemeClr val="accent4"/>
                </a:solidFill>
                <a:cs typeface="Arial" pitchFamily="34" charset="0"/>
              </a:rPr>
              <a:t>Pengelolaan</a:t>
            </a:r>
            <a:r>
              <a:rPr kumimoji="0" lang="en-US" altLang="ko-KR" sz="1000" b="1" dirty="0" smtClean="0">
                <a:solidFill>
                  <a:schemeClr val="accent4"/>
                </a:solidFill>
                <a:cs typeface="Arial" pitchFamily="34" charset="0"/>
              </a:rPr>
              <a:t> Stock </a:t>
            </a:r>
            <a:r>
              <a:rPr kumimoji="0" lang="en-US" altLang="ko-KR" sz="1000" b="1" dirty="0" err="1" smtClean="0">
                <a:solidFill>
                  <a:schemeClr val="accent4"/>
                </a:solidFill>
                <a:cs typeface="Arial" pitchFamily="34" charset="0"/>
              </a:rPr>
              <a:t>Barang</a:t>
            </a:r>
            <a:endParaRPr kumimoji="0" lang="en-US" altLang="ko-KR" sz="1000" b="1" dirty="0" smtClean="0">
              <a:solidFill>
                <a:schemeClr val="accent4"/>
              </a:solidFill>
              <a:cs typeface="Arial" pitchFamily="34" charset="0"/>
            </a:endParaRPr>
          </a:p>
          <a:p>
            <a:pPr marL="171450" indent="-171450" algn="just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en-US" altLang="ko-KR" sz="1000" b="1" dirty="0" smtClean="0">
                <a:solidFill>
                  <a:schemeClr val="accent4"/>
                </a:solidFill>
                <a:cs typeface="Arial" pitchFamily="34" charset="0"/>
              </a:rPr>
              <a:t>Proses </a:t>
            </a:r>
            <a:r>
              <a:rPr lang="en-US" altLang="ko-KR" sz="1000" b="1" dirty="0" err="1" smtClean="0">
                <a:solidFill>
                  <a:schemeClr val="accent4"/>
                </a:solidFill>
                <a:cs typeface="Arial" pitchFamily="34" charset="0"/>
              </a:rPr>
              <a:t>Penjualan</a:t>
            </a:r>
            <a:endParaRPr kumimoji="0" lang="en-US" altLang="ko-KR" sz="1000" b="1" dirty="0">
              <a:solidFill>
                <a:schemeClr val="accent4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005174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683568" y="437058"/>
            <a:ext cx="3635896" cy="1558628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altLang="ko-KR" dirty="0">
                <a:solidFill>
                  <a:schemeClr val="bg1"/>
                </a:solidFill>
              </a:rPr>
              <a:t>Worldmap Layout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1" name="Text Placeholder 13"/>
          <p:cNvSpPr txBox="1">
            <a:spLocks/>
          </p:cNvSpPr>
          <p:nvPr/>
        </p:nvSpPr>
        <p:spPr>
          <a:xfrm>
            <a:off x="683568" y="2715766"/>
            <a:ext cx="2293105" cy="739354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sz="1600" b="1" dirty="0">
                <a:solidFill>
                  <a:schemeClr val="bg1"/>
                </a:solidFill>
                <a:cs typeface="Arial" pitchFamily="34" charset="0"/>
              </a:rPr>
              <a:t>Simple </a:t>
            </a:r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Presentation Designed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83568" y="3531661"/>
            <a:ext cx="30238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  Easy to change colors, photos and Text. You can simply impress your audience and add a unique zing and appeal to your Presentations. 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900392" y="2293412"/>
            <a:ext cx="668030" cy="307777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62K</a:t>
            </a:r>
          </a:p>
        </p:txBody>
      </p:sp>
      <p:pic>
        <p:nvPicPr>
          <p:cNvPr id="16" name="Picture 1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642"/>
            <a:ext cx="4211959" cy="5144142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5136196" y="363221"/>
            <a:ext cx="35283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altLang="ko-KR" sz="20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Pengelolaan</a:t>
            </a:r>
            <a:r>
              <a:rPr lang="en-ID" altLang="ko-KR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Stock </a:t>
            </a:r>
            <a:r>
              <a:rPr lang="en-ID" altLang="ko-KR" sz="20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Barang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355976" y="1131590"/>
            <a:ext cx="468052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lvl="0" indent="-228600">
              <a:buAutoNum type="arabicPeriod"/>
            </a:pPr>
            <a:r>
              <a:rPr lang="en-ID" sz="1200" i="1" dirty="0" smtClean="0"/>
              <a:t>Supplier </a:t>
            </a:r>
            <a:r>
              <a:rPr lang="en-ID" sz="1200" dirty="0" err="1"/>
              <a:t>melakukan</a:t>
            </a:r>
            <a:r>
              <a:rPr lang="en-ID" sz="1200" dirty="0"/>
              <a:t> </a:t>
            </a:r>
            <a:r>
              <a:rPr lang="en-ID" sz="1200" dirty="0" err="1"/>
              <a:t>pengiriman</a:t>
            </a:r>
            <a:r>
              <a:rPr lang="en-ID" sz="1200" dirty="0"/>
              <a:t> </a:t>
            </a:r>
            <a:r>
              <a:rPr lang="en-ID" sz="1200" dirty="0" err="1"/>
              <a:t>barang</a:t>
            </a:r>
            <a:r>
              <a:rPr lang="en-ID" sz="1200" dirty="0"/>
              <a:t> </a:t>
            </a:r>
            <a:r>
              <a:rPr lang="en-ID" sz="1200" dirty="0" err="1"/>
              <a:t>untuk</a:t>
            </a:r>
            <a:r>
              <a:rPr lang="en-ID" sz="1200" dirty="0"/>
              <a:t> </a:t>
            </a:r>
            <a:r>
              <a:rPr lang="en-ID" sz="1200" dirty="0" err="1"/>
              <a:t>Toko</a:t>
            </a:r>
            <a:r>
              <a:rPr lang="en-ID" sz="1200" dirty="0"/>
              <a:t> </a:t>
            </a:r>
            <a:r>
              <a:rPr lang="en-ID" sz="1200" dirty="0" err="1"/>
              <a:t>Satria</a:t>
            </a:r>
            <a:r>
              <a:rPr lang="en-ID" sz="1200" dirty="0"/>
              <a:t> </a:t>
            </a:r>
            <a:r>
              <a:rPr lang="en-ID" sz="1200" dirty="0" smtClean="0"/>
              <a:t>Jaya</a:t>
            </a:r>
          </a:p>
          <a:p>
            <a:pPr marL="228600" indent="-228600">
              <a:buFontTx/>
              <a:buAutoNum type="arabicPeriod"/>
            </a:pPr>
            <a:r>
              <a:rPr lang="en-ID" sz="1200" dirty="0" err="1"/>
              <a:t>Toko</a:t>
            </a:r>
            <a:r>
              <a:rPr lang="en-ID" sz="1200" dirty="0"/>
              <a:t> </a:t>
            </a:r>
            <a:r>
              <a:rPr lang="en-ID" sz="1200" dirty="0" err="1"/>
              <a:t>Satria</a:t>
            </a:r>
            <a:r>
              <a:rPr lang="en-ID" sz="1200" dirty="0"/>
              <a:t> Jaya </a:t>
            </a:r>
            <a:r>
              <a:rPr lang="en-ID" sz="1200" dirty="0" err="1"/>
              <a:t>melakukan</a:t>
            </a:r>
            <a:r>
              <a:rPr lang="en-ID" sz="1200" dirty="0"/>
              <a:t> </a:t>
            </a:r>
            <a:r>
              <a:rPr lang="en-ID" sz="1200" dirty="0" err="1"/>
              <a:t>pemeriksaan</a:t>
            </a:r>
            <a:r>
              <a:rPr lang="en-ID" sz="1200" dirty="0"/>
              <a:t> </a:t>
            </a:r>
            <a:r>
              <a:rPr lang="en-ID" sz="1200" dirty="0" err="1"/>
              <a:t>atau</a:t>
            </a:r>
            <a:r>
              <a:rPr lang="en-ID" sz="1200" dirty="0"/>
              <a:t> </a:t>
            </a:r>
            <a:r>
              <a:rPr lang="en-ID" sz="1200" dirty="0" err="1"/>
              <a:t>pengecekan</a:t>
            </a:r>
            <a:r>
              <a:rPr lang="en-ID" sz="1200" dirty="0"/>
              <a:t> </a:t>
            </a:r>
            <a:r>
              <a:rPr lang="en-ID" sz="1200" dirty="0" err="1"/>
              <a:t>barang</a:t>
            </a:r>
            <a:r>
              <a:rPr lang="en-ID" sz="1200" dirty="0"/>
              <a:t> yang </a:t>
            </a:r>
            <a:r>
              <a:rPr lang="en-ID" sz="1200" dirty="0" err="1"/>
              <a:t>dikirim</a:t>
            </a:r>
            <a:r>
              <a:rPr lang="en-ID" sz="1200" dirty="0"/>
              <a:t> </a:t>
            </a:r>
            <a:r>
              <a:rPr lang="en-ID" sz="1200" dirty="0" err="1"/>
              <a:t>oleh</a:t>
            </a:r>
            <a:r>
              <a:rPr lang="en-ID" sz="1200" dirty="0"/>
              <a:t> </a:t>
            </a:r>
            <a:r>
              <a:rPr lang="en-ID" sz="1200" i="1" dirty="0" smtClean="0"/>
              <a:t>supplier</a:t>
            </a:r>
          </a:p>
          <a:p>
            <a:pPr marL="228600" indent="-228600">
              <a:buFontTx/>
              <a:buAutoNum type="arabicPeriod"/>
            </a:pPr>
            <a:r>
              <a:rPr lang="en-ID" sz="1200" i="1" dirty="0"/>
              <a:t> </a:t>
            </a:r>
            <a:r>
              <a:rPr lang="en-ID" sz="1200" dirty="0" err="1" smtClean="0"/>
              <a:t>Jika</a:t>
            </a:r>
            <a:r>
              <a:rPr lang="en-ID" sz="1200" dirty="0" smtClean="0"/>
              <a:t> </a:t>
            </a:r>
            <a:r>
              <a:rPr lang="en-ID" sz="1200" dirty="0" err="1"/>
              <a:t>barang</a:t>
            </a:r>
            <a:r>
              <a:rPr lang="en-ID" sz="1200" dirty="0"/>
              <a:t> yang </a:t>
            </a:r>
            <a:r>
              <a:rPr lang="en-ID" sz="1200" dirty="0" err="1"/>
              <a:t>diterima</a:t>
            </a:r>
            <a:r>
              <a:rPr lang="en-ID" sz="1200" dirty="0"/>
              <a:t> </a:t>
            </a:r>
            <a:r>
              <a:rPr lang="en-ID" sz="1200" dirty="0" err="1"/>
              <a:t>sesuai</a:t>
            </a:r>
            <a:r>
              <a:rPr lang="en-ID" sz="1200" dirty="0"/>
              <a:t> (</a:t>
            </a:r>
            <a:r>
              <a:rPr lang="en-ID" sz="1200" dirty="0" err="1"/>
              <a:t>tidak</a:t>
            </a:r>
            <a:r>
              <a:rPr lang="en-ID" sz="1200" dirty="0"/>
              <a:t> </a:t>
            </a:r>
            <a:r>
              <a:rPr lang="en-ID" sz="1200" dirty="0" err="1"/>
              <a:t>terdapat</a:t>
            </a:r>
            <a:r>
              <a:rPr lang="en-ID" sz="1200" dirty="0"/>
              <a:t> </a:t>
            </a:r>
            <a:r>
              <a:rPr lang="en-ID" sz="1200" dirty="0" err="1"/>
              <a:t>cacat</a:t>
            </a:r>
            <a:r>
              <a:rPr lang="en-ID" sz="1200" dirty="0"/>
              <a:t> </a:t>
            </a:r>
            <a:r>
              <a:rPr lang="en-ID" sz="1200" dirty="0" err="1"/>
              <a:t>atau</a:t>
            </a:r>
            <a:r>
              <a:rPr lang="en-ID" sz="1200" dirty="0"/>
              <a:t> </a:t>
            </a:r>
            <a:r>
              <a:rPr lang="en-ID" sz="1200" dirty="0" err="1"/>
              <a:t>rusak</a:t>
            </a:r>
            <a:r>
              <a:rPr lang="en-ID" sz="1200" dirty="0"/>
              <a:t>), </a:t>
            </a:r>
            <a:r>
              <a:rPr lang="en-ID" sz="1200" dirty="0" err="1"/>
              <a:t>maka</a:t>
            </a:r>
            <a:r>
              <a:rPr lang="en-ID" sz="1200" dirty="0"/>
              <a:t> </a:t>
            </a:r>
            <a:r>
              <a:rPr lang="en-ID" sz="1200" dirty="0" err="1"/>
              <a:t>barang</a:t>
            </a:r>
            <a:r>
              <a:rPr lang="en-ID" sz="1200" dirty="0"/>
              <a:t> </a:t>
            </a:r>
            <a:r>
              <a:rPr lang="en-ID" sz="1200" dirty="0" err="1"/>
              <a:t>dihitung</a:t>
            </a:r>
            <a:r>
              <a:rPr lang="en-ID" sz="1200" dirty="0"/>
              <a:t> </a:t>
            </a:r>
            <a:r>
              <a:rPr lang="en-ID" sz="1200" dirty="0" err="1"/>
              <a:t>pada</a:t>
            </a:r>
            <a:r>
              <a:rPr lang="en-ID" sz="1200" dirty="0"/>
              <a:t> </a:t>
            </a:r>
            <a:r>
              <a:rPr lang="en-ID" sz="1200" dirty="0" err="1"/>
              <a:t>sebagai</a:t>
            </a:r>
            <a:r>
              <a:rPr lang="en-ID" sz="1200" dirty="0"/>
              <a:t> stock-in, </a:t>
            </a:r>
            <a:r>
              <a:rPr lang="en-ID" sz="1200" dirty="0" err="1"/>
              <a:t>jika</a:t>
            </a:r>
            <a:r>
              <a:rPr lang="en-ID" sz="1200" dirty="0"/>
              <a:t> </a:t>
            </a:r>
            <a:r>
              <a:rPr lang="en-ID" sz="1200" dirty="0" err="1"/>
              <a:t>barang</a:t>
            </a:r>
            <a:r>
              <a:rPr lang="en-ID" sz="1200" dirty="0"/>
              <a:t> yang </a:t>
            </a:r>
            <a:r>
              <a:rPr lang="en-ID" sz="1200" dirty="0" err="1"/>
              <a:t>diterima</a:t>
            </a:r>
            <a:r>
              <a:rPr lang="en-ID" sz="1200" dirty="0"/>
              <a:t> </a:t>
            </a:r>
            <a:r>
              <a:rPr lang="en-ID" sz="1200" dirty="0" err="1"/>
              <a:t>tidak</a:t>
            </a:r>
            <a:r>
              <a:rPr lang="en-ID" sz="1200" dirty="0"/>
              <a:t> </a:t>
            </a:r>
            <a:r>
              <a:rPr lang="en-ID" sz="1200" dirty="0" err="1"/>
              <a:t>sesuai</a:t>
            </a:r>
            <a:r>
              <a:rPr lang="en-ID" sz="1200" dirty="0"/>
              <a:t>, </a:t>
            </a:r>
            <a:r>
              <a:rPr lang="en-ID" sz="1200" dirty="0" err="1"/>
              <a:t>cacat</a:t>
            </a:r>
            <a:r>
              <a:rPr lang="en-ID" sz="1200" dirty="0"/>
              <a:t> </a:t>
            </a:r>
            <a:r>
              <a:rPr lang="en-ID" sz="1200" dirty="0" err="1"/>
              <a:t>atau</a:t>
            </a:r>
            <a:r>
              <a:rPr lang="en-ID" sz="1200" dirty="0"/>
              <a:t> </a:t>
            </a:r>
            <a:r>
              <a:rPr lang="en-ID" sz="1200" dirty="0" err="1"/>
              <a:t>rusak</a:t>
            </a:r>
            <a:r>
              <a:rPr lang="en-ID" sz="1200" dirty="0"/>
              <a:t> </a:t>
            </a:r>
            <a:r>
              <a:rPr lang="en-ID" sz="1200" dirty="0" err="1"/>
              <a:t>maka</a:t>
            </a:r>
            <a:r>
              <a:rPr lang="en-ID" sz="1200" dirty="0"/>
              <a:t> </a:t>
            </a:r>
            <a:r>
              <a:rPr lang="en-ID" sz="1200" dirty="0" err="1"/>
              <a:t>barang</a:t>
            </a:r>
            <a:r>
              <a:rPr lang="en-ID" sz="1200" dirty="0"/>
              <a:t> </a:t>
            </a:r>
            <a:r>
              <a:rPr lang="en-ID" sz="1200" dirty="0" err="1"/>
              <a:t>dihitung</a:t>
            </a:r>
            <a:r>
              <a:rPr lang="en-ID" sz="1200" dirty="0"/>
              <a:t> </a:t>
            </a:r>
            <a:r>
              <a:rPr lang="en-ID" sz="1200" dirty="0" err="1"/>
              <a:t>sebagai</a:t>
            </a:r>
            <a:r>
              <a:rPr lang="en-ID" sz="1200" dirty="0"/>
              <a:t> stock out  </a:t>
            </a:r>
            <a:r>
              <a:rPr lang="en-ID" sz="1200" dirty="0" err="1"/>
              <a:t>dan</a:t>
            </a:r>
            <a:r>
              <a:rPr lang="en-ID" sz="1200" dirty="0"/>
              <a:t> </a:t>
            </a:r>
            <a:r>
              <a:rPr lang="en-ID" sz="1200" dirty="0" err="1"/>
              <a:t>dilakukan</a:t>
            </a:r>
            <a:r>
              <a:rPr lang="en-ID" sz="1200" dirty="0"/>
              <a:t> </a:t>
            </a:r>
            <a:r>
              <a:rPr lang="en-ID" sz="1200" dirty="0" err="1"/>
              <a:t>pengiriman</a:t>
            </a:r>
            <a:r>
              <a:rPr lang="en-ID" sz="1200" dirty="0"/>
              <a:t> </a:t>
            </a:r>
            <a:r>
              <a:rPr lang="en-ID" sz="1200" dirty="0" err="1"/>
              <a:t>kepada</a:t>
            </a:r>
            <a:r>
              <a:rPr lang="en-ID" sz="1200" dirty="0"/>
              <a:t> supplier </a:t>
            </a:r>
          </a:p>
          <a:p>
            <a:pPr lvl="0"/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marL="228600" indent="-228600">
              <a:buFontTx/>
              <a:buAutoNum type="arabicPeriod"/>
            </a:pPr>
            <a:endParaRPr lang="en-ID" sz="1200" dirty="0" smtClean="0"/>
          </a:p>
          <a:p>
            <a:pPr marL="228600" lvl="0" indent="-228600">
              <a:buAutoNum type="arabicPeriod"/>
            </a:pPr>
            <a:endParaRPr lang="en-ID" sz="1200" dirty="0" smtClean="0"/>
          </a:p>
          <a:p>
            <a:pPr marL="228600" lvl="0" indent="-228600">
              <a:buAutoNum type="arabicPeriod"/>
            </a:pPr>
            <a:endParaRPr lang="en-ID" sz="1200" dirty="0"/>
          </a:p>
        </p:txBody>
      </p:sp>
    </p:spTree>
    <p:extLst>
      <p:ext uri="{BB962C8B-B14F-4D97-AF65-F5344CB8AC3E}">
        <p14:creationId xmlns:p14="http://schemas.microsoft.com/office/powerpoint/2010/main" val="1467460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683568" y="437058"/>
            <a:ext cx="3635896" cy="1558628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altLang="ko-KR" dirty="0">
                <a:solidFill>
                  <a:schemeClr val="bg1"/>
                </a:solidFill>
              </a:rPr>
              <a:t>Worldmap Layout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1" name="Text Placeholder 13"/>
          <p:cNvSpPr txBox="1">
            <a:spLocks/>
          </p:cNvSpPr>
          <p:nvPr/>
        </p:nvSpPr>
        <p:spPr>
          <a:xfrm>
            <a:off x="683568" y="2715766"/>
            <a:ext cx="2293105" cy="739354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sz="1600" b="1" dirty="0">
                <a:solidFill>
                  <a:schemeClr val="bg1"/>
                </a:solidFill>
                <a:cs typeface="Arial" pitchFamily="34" charset="0"/>
              </a:rPr>
              <a:t>Simple </a:t>
            </a:r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Presentation Designed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83568" y="3531661"/>
            <a:ext cx="30238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  Easy to change colors, photos and Text. You can simply impress your audience and add a unique zing and appeal to your Presentations. 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900392" y="2293412"/>
            <a:ext cx="668030" cy="307777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62K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136196" y="363221"/>
            <a:ext cx="35283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altLang="ko-KR" sz="20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Peroses</a:t>
            </a:r>
            <a:r>
              <a:rPr lang="en-ID" altLang="ko-KR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ID" altLang="ko-KR" sz="20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penjualan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355976" y="1131590"/>
            <a:ext cx="468052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lvl="0" indent="-228600">
              <a:buAutoNum type="arabicPeriod"/>
            </a:pPr>
            <a:r>
              <a:rPr lang="en-ID" sz="1200" i="1" dirty="0" smtClean="0"/>
              <a:t>Customer  </a:t>
            </a:r>
            <a:r>
              <a:rPr lang="en-ID" sz="1200" i="1" dirty="0" err="1"/>
              <a:t>atau</a:t>
            </a:r>
            <a:r>
              <a:rPr lang="en-ID" sz="1200" i="1" dirty="0"/>
              <a:t> </a:t>
            </a:r>
            <a:r>
              <a:rPr lang="en-ID" sz="1200" i="1" dirty="0" err="1"/>
              <a:t>pelanggan</a:t>
            </a:r>
            <a:r>
              <a:rPr lang="en-ID" sz="1200" i="1" dirty="0"/>
              <a:t> </a:t>
            </a:r>
            <a:r>
              <a:rPr lang="en-ID" sz="1200" i="1" dirty="0" err="1"/>
              <a:t>melakukan</a:t>
            </a:r>
            <a:r>
              <a:rPr lang="en-ID" sz="1200" i="1" dirty="0"/>
              <a:t> </a:t>
            </a:r>
            <a:r>
              <a:rPr lang="en-ID" sz="1200" i="1" dirty="0" err="1"/>
              <a:t>pesanan</a:t>
            </a:r>
            <a:r>
              <a:rPr lang="en-ID" sz="1200" i="1" dirty="0"/>
              <a:t> </a:t>
            </a:r>
            <a:r>
              <a:rPr lang="en-ID" sz="1200" i="1" dirty="0" err="1" smtClean="0"/>
              <a:t>barang</a:t>
            </a:r>
            <a:endParaRPr lang="en-ID" sz="1200" i="1" dirty="0" smtClean="0"/>
          </a:p>
          <a:p>
            <a:pPr marL="228600" lvl="0" indent="-228600">
              <a:buAutoNum type="arabicPeriod"/>
            </a:pPr>
            <a:r>
              <a:rPr lang="es-ES" sz="1200" dirty="0" err="1" smtClean="0"/>
              <a:t>Toko</a:t>
            </a:r>
            <a:r>
              <a:rPr lang="es-ES" sz="1200" dirty="0" smtClean="0"/>
              <a:t> </a:t>
            </a:r>
            <a:r>
              <a:rPr lang="es-ES" sz="1200" dirty="0" err="1"/>
              <a:t>Satria</a:t>
            </a:r>
            <a:r>
              <a:rPr lang="es-ES" sz="1200" dirty="0"/>
              <a:t> </a:t>
            </a:r>
            <a:r>
              <a:rPr lang="es-ES" sz="1200" dirty="0" err="1"/>
              <a:t>Jaya</a:t>
            </a:r>
            <a:r>
              <a:rPr lang="es-ES" sz="1200" dirty="0"/>
              <a:t> </a:t>
            </a:r>
            <a:r>
              <a:rPr lang="es-ES" sz="1200" dirty="0" err="1"/>
              <a:t>menerima</a:t>
            </a:r>
            <a:r>
              <a:rPr lang="es-ES" sz="1200" dirty="0"/>
              <a:t> </a:t>
            </a:r>
            <a:r>
              <a:rPr lang="es-ES" sz="1200" dirty="0" err="1"/>
              <a:t>pesanan</a:t>
            </a:r>
            <a:r>
              <a:rPr lang="es-ES" sz="1200" dirty="0"/>
              <a:t> dan </a:t>
            </a:r>
            <a:r>
              <a:rPr lang="es-ES" sz="1200" dirty="0" err="1"/>
              <a:t>menghitung</a:t>
            </a:r>
            <a:r>
              <a:rPr lang="es-ES" sz="1200" dirty="0"/>
              <a:t> total </a:t>
            </a:r>
            <a:r>
              <a:rPr lang="es-ES" sz="1200" dirty="0" err="1"/>
              <a:t>pemesanan</a:t>
            </a:r>
            <a:r>
              <a:rPr lang="es-ES" sz="1200" dirty="0"/>
              <a:t>. </a:t>
            </a:r>
            <a:endParaRPr lang="es-ES" sz="1200" dirty="0" smtClean="0"/>
          </a:p>
          <a:p>
            <a:pPr marL="228600" lvl="0" indent="-228600">
              <a:buAutoNum type="arabicPeriod"/>
            </a:pPr>
            <a:r>
              <a:rPr lang="es-ES" sz="1200" dirty="0" err="1" smtClean="0"/>
              <a:t>Customer</a:t>
            </a:r>
            <a:r>
              <a:rPr lang="es-ES" sz="1200" dirty="0" smtClean="0"/>
              <a:t> </a:t>
            </a:r>
            <a:r>
              <a:rPr lang="es-ES" sz="1200" dirty="0" err="1"/>
              <a:t>atau</a:t>
            </a:r>
            <a:r>
              <a:rPr lang="es-ES" sz="1200" dirty="0"/>
              <a:t> </a:t>
            </a:r>
            <a:r>
              <a:rPr lang="es-ES" sz="1200" dirty="0" err="1"/>
              <a:t>pelanggan</a:t>
            </a:r>
            <a:r>
              <a:rPr lang="es-ES" sz="1200" dirty="0"/>
              <a:t>, </a:t>
            </a:r>
            <a:r>
              <a:rPr lang="es-ES" sz="1200" dirty="0" err="1"/>
              <a:t>mengecek</a:t>
            </a:r>
            <a:r>
              <a:rPr lang="es-ES" sz="1200" dirty="0"/>
              <a:t> </a:t>
            </a:r>
            <a:r>
              <a:rPr lang="es-ES" sz="1200" dirty="0" err="1"/>
              <a:t>barang</a:t>
            </a:r>
            <a:r>
              <a:rPr lang="es-ES" sz="1200" dirty="0"/>
              <a:t> yang di pesan, </a:t>
            </a:r>
            <a:r>
              <a:rPr lang="es-ES" sz="1200" dirty="0" err="1"/>
              <a:t>jika</a:t>
            </a:r>
            <a:r>
              <a:rPr lang="es-ES" sz="1200" dirty="0"/>
              <a:t> </a:t>
            </a:r>
            <a:r>
              <a:rPr lang="es-ES" sz="1200" dirty="0" err="1"/>
              <a:t>sesuai</a:t>
            </a:r>
            <a:r>
              <a:rPr lang="es-ES" sz="1200" dirty="0"/>
              <a:t> </a:t>
            </a:r>
            <a:r>
              <a:rPr lang="es-ES" sz="1200" dirty="0" err="1"/>
              <a:t>maka</a:t>
            </a:r>
            <a:r>
              <a:rPr lang="es-ES" sz="1200" dirty="0"/>
              <a:t> </a:t>
            </a:r>
            <a:r>
              <a:rPr lang="es-ES" sz="1200" dirty="0" err="1"/>
              <a:t>dilakukan</a:t>
            </a:r>
            <a:r>
              <a:rPr lang="es-ES" sz="1200" dirty="0"/>
              <a:t> </a:t>
            </a:r>
            <a:r>
              <a:rPr lang="es-ES" sz="1200" dirty="0" err="1"/>
              <a:t>pembayaran</a:t>
            </a:r>
            <a:r>
              <a:rPr lang="es-ES" sz="1200" dirty="0"/>
              <a:t>, </a:t>
            </a:r>
            <a:r>
              <a:rPr lang="es-ES" sz="1200" dirty="0" err="1"/>
              <a:t>jika</a:t>
            </a:r>
            <a:r>
              <a:rPr lang="es-ES" sz="1200" dirty="0"/>
              <a:t> </a:t>
            </a:r>
            <a:r>
              <a:rPr lang="es-ES" sz="1200" dirty="0" err="1"/>
              <a:t>tidak</a:t>
            </a:r>
            <a:r>
              <a:rPr lang="es-ES" sz="1200" dirty="0"/>
              <a:t> </a:t>
            </a:r>
            <a:r>
              <a:rPr lang="es-ES" sz="1200" dirty="0" err="1"/>
              <a:t>sesuai</a:t>
            </a:r>
            <a:r>
              <a:rPr lang="es-ES" sz="1200" dirty="0"/>
              <a:t> </a:t>
            </a:r>
            <a:r>
              <a:rPr lang="es-ES" sz="1200" dirty="0" err="1"/>
              <a:t>maka</a:t>
            </a:r>
            <a:r>
              <a:rPr lang="es-ES" sz="1200" dirty="0"/>
              <a:t> </a:t>
            </a:r>
            <a:r>
              <a:rPr lang="es-ES" sz="1200" dirty="0" err="1"/>
              <a:t>melakukan</a:t>
            </a:r>
            <a:r>
              <a:rPr lang="es-ES" sz="1200" dirty="0"/>
              <a:t> </a:t>
            </a:r>
            <a:r>
              <a:rPr lang="es-ES" sz="1200" dirty="0" err="1"/>
              <a:t>pesanan</a:t>
            </a:r>
            <a:r>
              <a:rPr lang="es-ES" sz="1200" dirty="0"/>
              <a:t> </a:t>
            </a:r>
            <a:r>
              <a:rPr lang="es-ES" sz="1200" dirty="0" err="1"/>
              <a:t>kembali</a:t>
            </a:r>
            <a:r>
              <a:rPr lang="es-ES" sz="1200" dirty="0"/>
              <a:t> </a:t>
            </a:r>
            <a:r>
              <a:rPr lang="es-ES" sz="1200" dirty="0" err="1"/>
              <a:t>barang</a:t>
            </a:r>
            <a:r>
              <a:rPr lang="es-ES" sz="1200" dirty="0" smtClean="0"/>
              <a:t>.</a:t>
            </a:r>
          </a:p>
          <a:p>
            <a:pPr marL="228600" lvl="0" indent="-228600">
              <a:buAutoNum type="arabicPeriod"/>
            </a:pPr>
            <a:r>
              <a:rPr lang="fi-FI" sz="1200" dirty="0" smtClean="0"/>
              <a:t>Toko </a:t>
            </a:r>
            <a:r>
              <a:rPr lang="fi-FI" sz="1200" dirty="0"/>
              <a:t>Satria Jaya menerima pembayaran</a:t>
            </a:r>
            <a:endParaRPr lang="es-ES" sz="1200" dirty="0" smtClean="0"/>
          </a:p>
          <a:p>
            <a:pPr lvl="0"/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marL="228600" indent="-228600">
              <a:buFontTx/>
              <a:buAutoNum type="arabicPeriod"/>
            </a:pPr>
            <a:endParaRPr lang="en-ID" sz="1200" dirty="0" smtClean="0"/>
          </a:p>
          <a:p>
            <a:pPr marL="228600" lvl="0" indent="-228600">
              <a:buAutoNum type="arabicPeriod"/>
            </a:pPr>
            <a:endParaRPr lang="en-ID" sz="1200" dirty="0" smtClean="0"/>
          </a:p>
          <a:p>
            <a:pPr marL="228600" lvl="0" indent="-228600">
              <a:buAutoNum type="arabicPeriod"/>
            </a:pPr>
            <a:endParaRPr lang="en-ID" sz="1200" dirty="0"/>
          </a:p>
        </p:txBody>
      </p:sp>
      <p:pic>
        <p:nvPicPr>
          <p:cNvPr id="9" name="Picture 8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4211959" cy="5143500"/>
          </a:xfrm>
          <a:prstGeom prst="rect">
            <a:avLst/>
          </a:prstGeom>
        </p:spPr>
      </p:pic>
      <p:sp>
        <p:nvSpPr>
          <p:cNvPr id="10" name="Right Arrow 9">
            <a:hlinkClick r:id="rId3" action="ppaction://hlinksldjump"/>
          </p:cNvPr>
          <p:cNvSpPr/>
          <p:nvPr/>
        </p:nvSpPr>
        <p:spPr>
          <a:xfrm>
            <a:off x="7452320" y="4182113"/>
            <a:ext cx="1584176" cy="600345"/>
          </a:xfrm>
          <a:prstGeom prst="rightArrow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dirty="0" err="1" smtClean="0"/>
              <a:t>Kembali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46098645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3"/>
          <p:cNvSpPr txBox="1">
            <a:spLocks/>
          </p:cNvSpPr>
          <p:nvPr/>
        </p:nvSpPr>
        <p:spPr>
          <a:xfrm>
            <a:off x="683568" y="2715766"/>
            <a:ext cx="2293105" cy="739354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sz="1600" b="1" dirty="0">
                <a:solidFill>
                  <a:schemeClr val="bg1"/>
                </a:solidFill>
                <a:cs typeface="Arial" pitchFamily="34" charset="0"/>
              </a:rPr>
              <a:t>Simple </a:t>
            </a:r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Presentation Designed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83568" y="3531661"/>
            <a:ext cx="30238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  Easy to change colors, photos and Text. You can simply impress your audience and add a unique zing and appeal to your Presentations. 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900392" y="2293412"/>
            <a:ext cx="668030" cy="307777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62K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136196" y="363221"/>
            <a:ext cx="18840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altLang="ko-KR" sz="20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UML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860032" y="1131590"/>
            <a:ext cx="4032448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lvl="0" indent="-228600">
              <a:buAutoNum type="arabicPeriod"/>
            </a:pPr>
            <a:r>
              <a:rPr lang="en-ID" altLang="ko-KR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Use case </a:t>
            </a:r>
            <a:r>
              <a:rPr lang="en-ID" altLang="ko-KR" sz="16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secenario</a:t>
            </a:r>
            <a:endParaRPr lang="en-ID" altLang="ko-KR" sz="1600" b="1" dirty="0" smtClean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marL="228600" lvl="0" indent="-228600">
              <a:buAutoNum type="arabicPeriod"/>
            </a:pPr>
            <a:r>
              <a:rPr lang="en-ID" altLang="ko-KR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Use case diagram</a:t>
            </a:r>
          </a:p>
          <a:p>
            <a:pPr marL="228600" lvl="0" indent="-228600">
              <a:buAutoNum type="arabicPeriod"/>
            </a:pPr>
            <a:r>
              <a:rPr lang="en-ID" altLang="ko-KR" sz="16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Swimeline</a:t>
            </a:r>
            <a:r>
              <a:rPr lang="en-ID" altLang="ko-KR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diagram</a:t>
            </a:r>
          </a:p>
          <a:p>
            <a:pPr marL="228600" lvl="0" indent="-228600">
              <a:buAutoNum type="arabicPeriod"/>
            </a:pPr>
            <a:r>
              <a:rPr lang="en-ID" altLang="ko-KR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Class diagram</a:t>
            </a:r>
          </a:p>
          <a:p>
            <a:pPr marL="228600" lvl="0" indent="-228600">
              <a:buAutoNum type="arabicPeriod"/>
            </a:pPr>
            <a:r>
              <a:rPr lang="en-ID" altLang="ko-KR" sz="16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Sequance</a:t>
            </a:r>
            <a:r>
              <a:rPr lang="en-ID" altLang="ko-KR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diagram</a:t>
            </a:r>
          </a:p>
          <a:p>
            <a:pPr marL="228600" lvl="0" indent="-228600">
              <a:buAutoNum type="arabicPeriod"/>
            </a:pPr>
            <a:r>
              <a:rPr lang="en-ID" altLang="ko-KR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Entity Relationship Diagram </a:t>
            </a:r>
            <a:r>
              <a:rPr lang="en-ID" altLang="ko-KR" sz="16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ERD</a:t>
            </a:r>
            <a:endParaRPr lang="en-ID" altLang="ko-KR" sz="1600" b="1" dirty="0" smtClean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marL="228600" lvl="0" indent="-228600">
              <a:buAutoNum type="arabicPeriod"/>
            </a:pPr>
            <a:r>
              <a:rPr lang="en-ID" altLang="ko-KR" sz="16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Struktur</a:t>
            </a:r>
            <a:r>
              <a:rPr lang="en-ID" altLang="ko-KR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Menu</a:t>
            </a:r>
          </a:p>
          <a:p>
            <a:pPr marL="228600" lvl="0" indent="-228600">
              <a:buAutoNum type="arabicPeriod"/>
            </a:pPr>
            <a:r>
              <a:rPr lang="en-ID" altLang="ko-KR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Deployment Diagram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marL="228600" indent="-228600">
              <a:buFontTx/>
              <a:buAutoNum type="arabicPeriod"/>
            </a:pPr>
            <a:endParaRPr lang="en-ID" sz="1600" dirty="0" smtClean="0"/>
          </a:p>
          <a:p>
            <a:pPr marL="228600" lvl="0" indent="-228600">
              <a:buAutoNum type="arabicPeriod"/>
            </a:pPr>
            <a:endParaRPr lang="en-ID" sz="1600" dirty="0" smtClean="0"/>
          </a:p>
          <a:p>
            <a:pPr marL="228600" lvl="0" indent="-228600">
              <a:buAutoNum type="arabicPeriod"/>
            </a:pPr>
            <a:endParaRPr lang="en-ID" sz="16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6474"/>
            <a:ext cx="4716015" cy="48215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4210631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683568" y="437058"/>
            <a:ext cx="3635896" cy="1558628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altLang="ko-KR" dirty="0">
                <a:solidFill>
                  <a:schemeClr val="bg1"/>
                </a:solidFill>
              </a:rPr>
              <a:t>Worldmap Layout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1" name="Text Placeholder 13"/>
          <p:cNvSpPr txBox="1">
            <a:spLocks/>
          </p:cNvSpPr>
          <p:nvPr/>
        </p:nvSpPr>
        <p:spPr>
          <a:xfrm>
            <a:off x="683568" y="2715766"/>
            <a:ext cx="2293105" cy="739354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sz="1600" b="1" dirty="0">
                <a:solidFill>
                  <a:schemeClr val="bg1"/>
                </a:solidFill>
                <a:cs typeface="Arial" pitchFamily="34" charset="0"/>
              </a:rPr>
              <a:t>Simple </a:t>
            </a:r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Presentation Designed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83568" y="3531661"/>
            <a:ext cx="30238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  Easy to change colors, photos and Text. You can simply impress your audience and add a unique zing and appeal to your Presentations. 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900392" y="2293412"/>
            <a:ext cx="668030" cy="307777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62K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777564" y="-10233"/>
            <a:ext cx="16585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Use case Scenario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pic>
        <p:nvPicPr>
          <p:cNvPr id="3073" name="Picture 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218639"/>
            <a:ext cx="3841583" cy="48899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34823056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0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683568" y="437058"/>
            <a:ext cx="3635896" cy="1558628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altLang="ko-KR" dirty="0">
                <a:solidFill>
                  <a:schemeClr val="bg1"/>
                </a:solidFill>
              </a:rPr>
              <a:t>Worldmap Layout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1" name="Text Placeholder 13"/>
          <p:cNvSpPr txBox="1">
            <a:spLocks/>
          </p:cNvSpPr>
          <p:nvPr/>
        </p:nvSpPr>
        <p:spPr>
          <a:xfrm>
            <a:off x="683568" y="2715766"/>
            <a:ext cx="2293105" cy="739354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sz="1600" b="1" dirty="0">
                <a:solidFill>
                  <a:schemeClr val="bg1"/>
                </a:solidFill>
                <a:cs typeface="Arial" pitchFamily="34" charset="0"/>
              </a:rPr>
              <a:t>Simple </a:t>
            </a:r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Presentation Designed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83568" y="3531661"/>
            <a:ext cx="30238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  Easy to change colors, photos and Text. You can simply impress your audience and add a unique zing and appeal to your Presentations. 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900392" y="2293412"/>
            <a:ext cx="668030" cy="307777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62K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777564" y="-10233"/>
            <a:ext cx="16585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Use case Diagram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pic>
        <p:nvPicPr>
          <p:cNvPr id="12" name="Picture 11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776" y="262851"/>
            <a:ext cx="4344616" cy="4641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449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683568" y="437058"/>
            <a:ext cx="3635896" cy="1558628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altLang="ko-KR" dirty="0">
                <a:solidFill>
                  <a:schemeClr val="bg1"/>
                </a:solidFill>
              </a:rPr>
              <a:t>Worldmap Layout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1" name="Text Placeholder 13"/>
          <p:cNvSpPr txBox="1">
            <a:spLocks/>
          </p:cNvSpPr>
          <p:nvPr/>
        </p:nvSpPr>
        <p:spPr>
          <a:xfrm>
            <a:off x="683568" y="2715766"/>
            <a:ext cx="2293105" cy="739354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sz="1600" b="1" dirty="0">
                <a:solidFill>
                  <a:schemeClr val="bg1"/>
                </a:solidFill>
                <a:cs typeface="Arial" pitchFamily="34" charset="0"/>
              </a:rPr>
              <a:t>Simple </a:t>
            </a:r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Presentation Designed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83568" y="3531661"/>
            <a:ext cx="30238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  Easy to change colors, photos and Text. You can simply impress your audience and add a unique zing and appeal to your Presentations. 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900392" y="2293412"/>
            <a:ext cx="668030" cy="307777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62K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777564" y="-10233"/>
            <a:ext cx="16585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altLang="ko-KR" sz="12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Swimeline</a:t>
            </a:r>
            <a:r>
              <a:rPr lang="en-ID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Diagram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pic>
        <p:nvPicPr>
          <p:cNvPr id="10" name="Picture 9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4254" y="240490"/>
            <a:ext cx="3323519" cy="4779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34381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3"/>
          <p:cNvSpPr txBox="1">
            <a:spLocks/>
          </p:cNvSpPr>
          <p:nvPr/>
        </p:nvSpPr>
        <p:spPr>
          <a:xfrm>
            <a:off x="683568" y="2715766"/>
            <a:ext cx="2293105" cy="739354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sz="1600" b="1" dirty="0">
                <a:solidFill>
                  <a:schemeClr val="bg1"/>
                </a:solidFill>
                <a:cs typeface="Arial" pitchFamily="34" charset="0"/>
              </a:rPr>
              <a:t>Simple </a:t>
            </a:r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Presentation Designed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83568" y="3531661"/>
            <a:ext cx="30238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  Easy to change colors, photos and Text. You can simply impress your audience and add a unique zing and appeal to your Presentations. 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900392" y="2293412"/>
            <a:ext cx="668030" cy="307777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62K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777564" y="-10233"/>
            <a:ext cx="16585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Class Diagram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pic>
        <p:nvPicPr>
          <p:cNvPr id="12" name="Picture 11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483518"/>
            <a:ext cx="8784976" cy="4248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91406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3"/>
          <p:cNvSpPr txBox="1">
            <a:spLocks/>
          </p:cNvSpPr>
          <p:nvPr/>
        </p:nvSpPr>
        <p:spPr>
          <a:xfrm>
            <a:off x="683568" y="2715766"/>
            <a:ext cx="2293105" cy="739354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sz="1600" b="1" dirty="0">
                <a:solidFill>
                  <a:schemeClr val="bg1"/>
                </a:solidFill>
                <a:cs typeface="Arial" pitchFamily="34" charset="0"/>
              </a:rPr>
              <a:t>Simple </a:t>
            </a:r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Presentation Designed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83568" y="3531661"/>
            <a:ext cx="30238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  Easy to change colors, photos and Text. You can simply impress your audience and add a unique zing and appeal to your Presentations. 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900392" y="2293412"/>
            <a:ext cx="668030" cy="307777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62K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779912" y="99177"/>
            <a:ext cx="16585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altLang="ko-KR" sz="12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Sequance</a:t>
            </a:r>
            <a:r>
              <a:rPr lang="en-ID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Diagram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pic>
        <p:nvPicPr>
          <p:cNvPr id="6145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843558"/>
            <a:ext cx="7992888" cy="3689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724906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683568" y="437058"/>
            <a:ext cx="3635896" cy="1558628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altLang="ko-KR" dirty="0">
                <a:solidFill>
                  <a:schemeClr val="bg1"/>
                </a:solidFill>
              </a:rPr>
              <a:t>Worldmap Layout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1" name="Text Placeholder 13"/>
          <p:cNvSpPr txBox="1">
            <a:spLocks/>
          </p:cNvSpPr>
          <p:nvPr/>
        </p:nvSpPr>
        <p:spPr>
          <a:xfrm>
            <a:off x="683568" y="2715766"/>
            <a:ext cx="2293105" cy="739354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sz="1600" b="1" dirty="0">
                <a:solidFill>
                  <a:schemeClr val="bg1"/>
                </a:solidFill>
                <a:cs typeface="Arial" pitchFamily="34" charset="0"/>
              </a:rPr>
              <a:t>Simple </a:t>
            </a:r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Presentation Designed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83568" y="3531661"/>
            <a:ext cx="30238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  Easy to change colors, photos and Text. You can simply impress your audience and add a unique zing and appeal to your Presentations. 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900392" y="2293412"/>
            <a:ext cx="668030" cy="307777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62K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275856" y="-10233"/>
            <a:ext cx="2880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altLang="ko-KR" sz="12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Perancangan</a:t>
            </a:r>
            <a:r>
              <a:rPr lang="en-ID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ID" altLang="ko-KR" sz="12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ERD</a:t>
            </a:r>
            <a:r>
              <a:rPr lang="en-ID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(Entity Relationship </a:t>
            </a:r>
            <a:r>
              <a:rPr lang="en-ID" altLang="ko-KR" sz="12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Diagam</a:t>
            </a:r>
            <a:r>
              <a:rPr lang="en-ID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)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pic>
        <p:nvPicPr>
          <p:cNvPr id="9" name="Picture 8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486491"/>
            <a:ext cx="7992888" cy="4063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894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>
                <a:solidFill>
                  <a:schemeClr val="accent5"/>
                </a:solidFill>
              </a:rPr>
              <a:t>TOPIK</a:t>
            </a:r>
            <a:r>
              <a:rPr lang="en-US" altLang="ko-KR" dirty="0" smtClean="0">
                <a:solidFill>
                  <a:schemeClr val="accent5"/>
                </a:solidFill>
              </a:rPr>
              <a:t> </a:t>
            </a:r>
            <a:r>
              <a:rPr lang="en-US" altLang="ko-KR" dirty="0" err="1" smtClean="0">
                <a:solidFill>
                  <a:schemeClr val="accent5"/>
                </a:solidFill>
              </a:rPr>
              <a:t>PEMBAHASAN</a:t>
            </a:r>
            <a:endParaRPr lang="ko-KR" alt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614543" y="1168566"/>
            <a:ext cx="8102362" cy="1552788"/>
            <a:chOff x="541393" y="1168566"/>
            <a:chExt cx="8102362" cy="1552788"/>
          </a:xfrm>
        </p:grpSpPr>
        <p:sp>
          <p:nvSpPr>
            <p:cNvPr id="3" name="Chevron 2"/>
            <p:cNvSpPr/>
            <p:nvPr/>
          </p:nvSpPr>
          <p:spPr>
            <a:xfrm>
              <a:off x="541393" y="1558628"/>
              <a:ext cx="1428225" cy="772664"/>
            </a:xfrm>
            <a:prstGeom prst="chevron">
              <a:avLst>
                <a:gd name="adj" fmla="val 44855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Chevron 8"/>
            <p:cNvSpPr/>
            <p:nvPr/>
          </p:nvSpPr>
          <p:spPr>
            <a:xfrm>
              <a:off x="1761977" y="1558628"/>
              <a:ext cx="1428225" cy="772664"/>
            </a:xfrm>
            <a:prstGeom prst="chevron">
              <a:avLst>
                <a:gd name="adj" fmla="val 44855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Chevron 9"/>
            <p:cNvSpPr/>
            <p:nvPr/>
          </p:nvSpPr>
          <p:spPr>
            <a:xfrm>
              <a:off x="2982561" y="1558628"/>
              <a:ext cx="1428225" cy="772664"/>
            </a:xfrm>
            <a:prstGeom prst="chevron">
              <a:avLst>
                <a:gd name="adj" fmla="val 44855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1" name="Chevron 10"/>
            <p:cNvSpPr/>
            <p:nvPr/>
          </p:nvSpPr>
          <p:spPr>
            <a:xfrm>
              <a:off x="4203145" y="1558628"/>
              <a:ext cx="1428225" cy="772664"/>
            </a:xfrm>
            <a:prstGeom prst="chevron">
              <a:avLst>
                <a:gd name="adj" fmla="val 44855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2" name="Chevron 11"/>
            <p:cNvSpPr/>
            <p:nvPr/>
          </p:nvSpPr>
          <p:spPr>
            <a:xfrm>
              <a:off x="5423729" y="1558628"/>
              <a:ext cx="1428225" cy="772664"/>
            </a:xfrm>
            <a:prstGeom prst="chevron">
              <a:avLst>
                <a:gd name="adj" fmla="val 44855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Up Arrow 7"/>
            <p:cNvSpPr/>
            <p:nvPr/>
          </p:nvSpPr>
          <p:spPr>
            <a:xfrm rot="5400000">
              <a:off x="6859530" y="937129"/>
              <a:ext cx="1552788" cy="2015662"/>
            </a:xfrm>
            <a:custGeom>
              <a:avLst/>
              <a:gdLst/>
              <a:ahLst/>
              <a:cxnLst/>
              <a:rect l="l" t="t" r="r" b="b"/>
              <a:pathLst>
                <a:path w="1552788" h="2015662">
                  <a:moveTo>
                    <a:pt x="0" y="736643"/>
                  </a:moveTo>
                  <a:lnTo>
                    <a:pt x="776394" y="0"/>
                  </a:lnTo>
                  <a:lnTo>
                    <a:pt x="1552788" y="736643"/>
                  </a:lnTo>
                  <a:lnTo>
                    <a:pt x="1164591" y="736643"/>
                  </a:lnTo>
                  <a:lnTo>
                    <a:pt x="1164591" y="2015662"/>
                  </a:lnTo>
                  <a:lnTo>
                    <a:pt x="1162556" y="2015662"/>
                  </a:lnTo>
                  <a:lnTo>
                    <a:pt x="776394" y="1669237"/>
                  </a:lnTo>
                  <a:lnTo>
                    <a:pt x="390233" y="2015662"/>
                  </a:lnTo>
                  <a:lnTo>
                    <a:pt x="388197" y="2015662"/>
                  </a:lnTo>
                  <a:lnTo>
                    <a:pt x="388197" y="73664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6591684" y="2813929"/>
            <a:ext cx="1675850" cy="430887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pPr algn="ctr"/>
            <a:r>
              <a:rPr lang="en-US" altLang="ko-KR" sz="1400" b="1" dirty="0" err="1" smtClean="0">
                <a:solidFill>
                  <a:schemeClr val="accent1"/>
                </a:solidFill>
                <a:cs typeface="Arial" pitchFamily="34" charset="0"/>
              </a:rPr>
              <a:t>Kesimpulan</a:t>
            </a:r>
            <a:r>
              <a:rPr lang="en-US" altLang="ko-KR" sz="1400" b="1" dirty="0" smtClean="0">
                <a:solidFill>
                  <a:schemeClr val="accent1"/>
                </a:solidFill>
                <a:cs typeface="Arial" pitchFamily="34" charset="0"/>
              </a:rPr>
              <a:t> Dan Saran</a:t>
            </a:r>
            <a:endParaRPr lang="en-US" altLang="ko-KR" sz="14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611008" y="2921650"/>
            <a:ext cx="1012018" cy="246221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pPr algn="ctr"/>
            <a:r>
              <a:rPr lang="en-US" altLang="ko-KR" sz="1600" b="1" dirty="0" err="1" smtClean="0">
                <a:solidFill>
                  <a:schemeClr val="accent2"/>
                </a:solidFill>
                <a:cs typeface="Arial" pitchFamily="34" charset="0"/>
              </a:rPr>
              <a:t>UML</a:t>
            </a:r>
            <a:endParaRPr lang="en-US" altLang="ko-KR" sz="16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366231" y="2828767"/>
            <a:ext cx="1012018" cy="1231106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pPr algn="ctr"/>
            <a:r>
              <a:rPr lang="en-US" altLang="ko-KR" sz="1600" b="1" dirty="0" err="1" smtClean="0">
                <a:solidFill>
                  <a:schemeClr val="accent3"/>
                </a:solidFill>
                <a:cs typeface="Arial" pitchFamily="34" charset="0"/>
              </a:rPr>
              <a:t>Metode</a:t>
            </a:r>
            <a:r>
              <a:rPr lang="en-US" altLang="ko-KR" sz="1600" b="1" dirty="0" smtClean="0">
                <a:solidFill>
                  <a:schemeClr val="accent3"/>
                </a:solidFill>
                <a:cs typeface="Arial" pitchFamily="34" charset="0"/>
              </a:rPr>
              <a:t> </a:t>
            </a:r>
            <a:r>
              <a:rPr lang="en-US" altLang="ko-KR" sz="1600" b="1" dirty="0" err="1" smtClean="0">
                <a:solidFill>
                  <a:schemeClr val="accent3"/>
                </a:solidFill>
                <a:cs typeface="Arial" pitchFamily="34" charset="0"/>
              </a:rPr>
              <a:t>Penelitian,sistem</a:t>
            </a:r>
            <a:r>
              <a:rPr lang="en-US" altLang="ko-KR" sz="1600" b="1" dirty="0" smtClean="0">
                <a:solidFill>
                  <a:schemeClr val="accent3"/>
                </a:solidFill>
                <a:cs typeface="Arial" pitchFamily="34" charset="0"/>
              </a:rPr>
              <a:t> yang </a:t>
            </a:r>
            <a:r>
              <a:rPr lang="en-US" altLang="ko-KR" sz="1600" b="1" dirty="0" err="1" smtClean="0">
                <a:solidFill>
                  <a:schemeClr val="accent3"/>
                </a:solidFill>
                <a:cs typeface="Arial" pitchFamily="34" charset="0"/>
              </a:rPr>
              <a:t>berjalan</a:t>
            </a:r>
            <a:endParaRPr lang="en-US" altLang="ko-KR" sz="1600" b="1" dirty="0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055711" y="2859704"/>
            <a:ext cx="1148490" cy="1231106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pPr algn="ctr"/>
            <a:r>
              <a:rPr lang="en-US" altLang="ko-KR" sz="1600" b="1" dirty="0" err="1" smtClean="0">
                <a:solidFill>
                  <a:schemeClr val="accent4"/>
                </a:solidFill>
                <a:cs typeface="Arial" pitchFamily="34" charset="0"/>
              </a:rPr>
              <a:t>Maksud</a:t>
            </a:r>
            <a:r>
              <a:rPr lang="en-US" altLang="ko-KR" sz="1600" b="1" dirty="0" smtClean="0">
                <a:solidFill>
                  <a:schemeClr val="accent4"/>
                </a:solidFill>
                <a:cs typeface="Arial" pitchFamily="34" charset="0"/>
              </a:rPr>
              <a:t>, </a:t>
            </a:r>
            <a:r>
              <a:rPr lang="en-US" altLang="ko-KR" sz="1600" b="1" dirty="0" err="1" smtClean="0">
                <a:solidFill>
                  <a:schemeClr val="accent4"/>
                </a:solidFill>
                <a:cs typeface="Arial" pitchFamily="34" charset="0"/>
              </a:rPr>
              <a:t>Tujuan</a:t>
            </a:r>
            <a:r>
              <a:rPr lang="en-US" altLang="ko-KR" sz="1600" b="1" dirty="0" smtClean="0">
                <a:solidFill>
                  <a:schemeClr val="accent4"/>
                </a:solidFill>
                <a:cs typeface="Arial" pitchFamily="34" charset="0"/>
              </a:rPr>
              <a:t>, </a:t>
            </a:r>
            <a:r>
              <a:rPr lang="en-US" altLang="ko-KR" sz="1600" b="1" dirty="0" err="1" smtClean="0">
                <a:solidFill>
                  <a:schemeClr val="accent4"/>
                </a:solidFill>
                <a:cs typeface="Arial" pitchFamily="34" charset="0"/>
              </a:rPr>
              <a:t>dan</a:t>
            </a:r>
            <a:r>
              <a:rPr lang="en-US" altLang="ko-KR" sz="1600" b="1" dirty="0" smtClean="0">
                <a:solidFill>
                  <a:schemeClr val="accent4"/>
                </a:solidFill>
                <a:cs typeface="Arial" pitchFamily="34" charset="0"/>
              </a:rPr>
              <a:t> </a:t>
            </a:r>
            <a:r>
              <a:rPr lang="en-US" altLang="ko-KR" sz="1600" b="1" dirty="0" err="1" smtClean="0">
                <a:solidFill>
                  <a:schemeClr val="accent4"/>
                </a:solidFill>
                <a:cs typeface="Arial" pitchFamily="34" charset="0"/>
              </a:rPr>
              <a:t>Batasa</a:t>
            </a:r>
            <a:r>
              <a:rPr lang="en-US" altLang="ko-KR" sz="1600" b="1" dirty="0" smtClean="0">
                <a:solidFill>
                  <a:schemeClr val="accent4"/>
                </a:solidFill>
                <a:cs typeface="Arial" pitchFamily="34" charset="0"/>
              </a:rPr>
              <a:t> </a:t>
            </a:r>
            <a:r>
              <a:rPr lang="en-US" altLang="ko-KR" sz="1600" b="1" dirty="0" err="1" smtClean="0">
                <a:solidFill>
                  <a:schemeClr val="accent4"/>
                </a:solidFill>
                <a:cs typeface="Arial" pitchFamily="34" charset="0"/>
              </a:rPr>
              <a:t>Masalah</a:t>
            </a:r>
            <a:endParaRPr lang="en-US" altLang="ko-KR" sz="1600" b="1" dirty="0">
              <a:solidFill>
                <a:schemeClr val="accent4"/>
              </a:solidFill>
              <a:cs typeface="Arial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813016" y="2822293"/>
            <a:ext cx="1164744" cy="984885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pPr algn="ctr"/>
            <a:r>
              <a:rPr lang="en-US" altLang="ko-KR" sz="1600" b="1" dirty="0" err="1" smtClean="0">
                <a:solidFill>
                  <a:schemeClr val="accent5"/>
                </a:solidFill>
                <a:cs typeface="Arial" pitchFamily="34" charset="0"/>
              </a:rPr>
              <a:t>Latar</a:t>
            </a:r>
            <a:r>
              <a:rPr lang="en-US" altLang="ko-KR" sz="1600" b="1" dirty="0" smtClean="0">
                <a:solidFill>
                  <a:schemeClr val="accent5"/>
                </a:solidFill>
                <a:cs typeface="Arial" pitchFamily="34" charset="0"/>
              </a:rPr>
              <a:t> </a:t>
            </a:r>
            <a:r>
              <a:rPr lang="en-US" altLang="ko-KR" sz="1600" b="1" dirty="0" err="1" smtClean="0">
                <a:solidFill>
                  <a:schemeClr val="accent5"/>
                </a:solidFill>
                <a:cs typeface="Arial" pitchFamily="34" charset="0"/>
              </a:rPr>
              <a:t>Belakan</a:t>
            </a:r>
            <a:r>
              <a:rPr lang="en-US" altLang="ko-KR" sz="1600" b="1" dirty="0" smtClean="0">
                <a:solidFill>
                  <a:schemeClr val="accent5"/>
                </a:solidFill>
                <a:cs typeface="Arial" pitchFamily="34" charset="0"/>
              </a:rPr>
              <a:t> &amp; </a:t>
            </a:r>
            <a:r>
              <a:rPr lang="en-US" altLang="ko-KR" sz="1600" b="1" dirty="0" err="1" smtClean="0">
                <a:solidFill>
                  <a:schemeClr val="accent5"/>
                </a:solidFill>
                <a:cs typeface="Arial" pitchFamily="34" charset="0"/>
              </a:rPr>
              <a:t>Rumusan</a:t>
            </a:r>
            <a:r>
              <a:rPr lang="en-US" altLang="ko-KR" sz="1600" b="1" dirty="0" smtClean="0">
                <a:solidFill>
                  <a:schemeClr val="accent5"/>
                </a:solidFill>
                <a:cs typeface="Arial" pitchFamily="34" charset="0"/>
              </a:rPr>
              <a:t> </a:t>
            </a:r>
            <a:r>
              <a:rPr lang="en-US" altLang="ko-KR" sz="1600" b="1" dirty="0" err="1" smtClean="0">
                <a:solidFill>
                  <a:schemeClr val="accent5"/>
                </a:solidFill>
                <a:cs typeface="Arial" pitchFamily="34" charset="0"/>
              </a:rPr>
              <a:t>Masalah</a:t>
            </a:r>
            <a:endParaRPr lang="en-US" altLang="ko-KR" sz="1600" b="1" dirty="0">
              <a:solidFill>
                <a:schemeClr val="accent5"/>
              </a:solidFill>
              <a:cs typeface="Arial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36955" y="2817581"/>
            <a:ext cx="1240014" cy="492443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pPr algn="ctr"/>
            <a:r>
              <a:rPr lang="en-US" altLang="ko-KR" sz="1600" b="1" dirty="0" err="1" smtClean="0">
                <a:solidFill>
                  <a:schemeClr val="bg1">
                    <a:lumMod val="50000"/>
                  </a:schemeClr>
                </a:solidFill>
                <a:cs typeface="Arial" pitchFamily="34" charset="0"/>
              </a:rPr>
              <a:t>Tempat</a:t>
            </a:r>
            <a:r>
              <a:rPr lang="en-US" altLang="ko-KR" sz="1600" b="1" dirty="0" smtClean="0">
                <a:solidFill>
                  <a:schemeClr val="bg1">
                    <a:lumMod val="50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b="1" dirty="0" err="1" smtClean="0">
                <a:solidFill>
                  <a:schemeClr val="bg1">
                    <a:lumMod val="50000"/>
                  </a:schemeClr>
                </a:solidFill>
                <a:cs typeface="Arial" pitchFamily="34" charset="0"/>
              </a:rPr>
              <a:t>penelitian</a:t>
            </a:r>
            <a:endParaRPr lang="en-US" altLang="ko-KR" sz="1600" b="1" dirty="0">
              <a:solidFill>
                <a:schemeClr val="bg1">
                  <a:lumMod val="50000"/>
                </a:schemeClr>
              </a:solidFill>
              <a:cs typeface="Arial" pitchFamily="34" charset="0"/>
            </a:endParaRPr>
          </a:p>
        </p:txBody>
      </p:sp>
      <p:cxnSp>
        <p:nvCxnSpPr>
          <p:cNvPr id="28" name="Straight Connector 27"/>
          <p:cNvCxnSpPr/>
          <p:nvPr/>
        </p:nvCxnSpPr>
        <p:spPr>
          <a:xfrm>
            <a:off x="1156962" y="2465424"/>
            <a:ext cx="0" cy="32235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2395388" y="2465424"/>
            <a:ext cx="0" cy="322350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3633814" y="2465424"/>
            <a:ext cx="0" cy="32235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4872240" y="2465424"/>
            <a:ext cx="0" cy="32235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6110666" y="2465424"/>
            <a:ext cx="0" cy="32235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7429609" y="2465424"/>
            <a:ext cx="0" cy="32235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7">
            <a:hlinkClick r:id="rId2" action="ppaction://hlinksldjump"/>
            <a:extLst>
              <a:ext uri="{FF2B5EF4-FFF2-40B4-BE49-F238E27FC236}">
                <a16:creationId xmlns:a16="http://schemas.microsoft.com/office/drawing/2014/main" xmlns="" id="{D5EBEC76-3404-4A32-A8FC-951D9522304F}"/>
              </a:ext>
            </a:extLst>
          </p:cNvPr>
          <p:cNvSpPr/>
          <p:nvPr/>
        </p:nvSpPr>
        <p:spPr>
          <a:xfrm rot="18900000">
            <a:off x="1237080" y="1779446"/>
            <a:ext cx="154109" cy="343323"/>
          </a:xfrm>
          <a:custGeom>
            <a:avLst/>
            <a:gdLst/>
            <a:ahLst/>
            <a:cxnLst/>
            <a:rect l="l" t="t" r="r" b="b"/>
            <a:pathLst>
              <a:path w="154109" h="343323">
                <a:moveTo>
                  <a:pt x="102909" y="313772"/>
                </a:moveTo>
                <a:lnTo>
                  <a:pt x="102909" y="328547"/>
                </a:lnTo>
                <a:cubicBezTo>
                  <a:pt x="102909" y="336708"/>
                  <a:pt x="96294" y="343322"/>
                  <a:pt x="88133" y="343323"/>
                </a:cubicBezTo>
                <a:lnTo>
                  <a:pt x="65975" y="343322"/>
                </a:lnTo>
                <a:cubicBezTo>
                  <a:pt x="57814" y="343322"/>
                  <a:pt x="51199" y="336708"/>
                  <a:pt x="51199" y="328547"/>
                </a:cubicBezTo>
                <a:cubicBezTo>
                  <a:pt x="51199" y="323622"/>
                  <a:pt x="51200" y="318696"/>
                  <a:pt x="51200" y="313771"/>
                </a:cubicBezTo>
                <a:close/>
                <a:moveTo>
                  <a:pt x="123327" y="15459"/>
                </a:moveTo>
                <a:cubicBezTo>
                  <a:pt x="141678" y="29245"/>
                  <a:pt x="152926" y="50497"/>
                  <a:pt x="154008" y="73425"/>
                </a:cubicBezTo>
                <a:cubicBezTo>
                  <a:pt x="155089" y="96353"/>
                  <a:pt x="145890" y="118568"/>
                  <a:pt x="128916" y="134021"/>
                </a:cubicBezTo>
                <a:lnTo>
                  <a:pt x="119294" y="123450"/>
                </a:lnTo>
                <a:cubicBezTo>
                  <a:pt x="133118" y="110865"/>
                  <a:pt x="140611" y="92772"/>
                  <a:pt x="139730" y="74098"/>
                </a:cubicBezTo>
                <a:cubicBezTo>
                  <a:pt x="138850" y="55424"/>
                  <a:pt x="129689" y="38115"/>
                  <a:pt x="114743" y="26887"/>
                </a:cubicBezTo>
                <a:close/>
                <a:moveTo>
                  <a:pt x="136698" y="17411"/>
                </a:moveTo>
                <a:cubicBezTo>
                  <a:pt x="103758" y="-15529"/>
                  <a:pt x="50351" y="-15529"/>
                  <a:pt x="17412" y="17411"/>
                </a:cubicBezTo>
                <a:cubicBezTo>
                  <a:pt x="-15528" y="50351"/>
                  <a:pt x="-15528" y="103757"/>
                  <a:pt x="17412" y="136697"/>
                </a:cubicBezTo>
                <a:cubicBezTo>
                  <a:pt x="50351" y="169637"/>
                  <a:pt x="103758" y="169637"/>
                  <a:pt x="136698" y="136697"/>
                </a:cubicBezTo>
                <a:cubicBezTo>
                  <a:pt x="169637" y="103757"/>
                  <a:pt x="169637" y="50351"/>
                  <a:pt x="136698" y="17411"/>
                </a:cubicBezTo>
                <a:close/>
                <a:moveTo>
                  <a:pt x="154109" y="0"/>
                </a:moveTo>
                <a:cubicBezTo>
                  <a:pt x="196665" y="42556"/>
                  <a:pt x="196665" y="111552"/>
                  <a:pt x="154109" y="154108"/>
                </a:cubicBezTo>
                <a:cubicBezTo>
                  <a:pt x="139576" y="168641"/>
                  <a:pt x="121959" y="178211"/>
                  <a:pt x="102912" y="180994"/>
                </a:cubicBezTo>
                <a:lnTo>
                  <a:pt x="102912" y="308310"/>
                </a:lnTo>
                <a:lnTo>
                  <a:pt x="51197" y="308310"/>
                </a:lnTo>
                <a:lnTo>
                  <a:pt x="51197" y="180994"/>
                </a:lnTo>
                <a:cubicBezTo>
                  <a:pt x="32150" y="178211"/>
                  <a:pt x="14534" y="168641"/>
                  <a:pt x="0" y="154108"/>
                </a:cubicBezTo>
                <a:cubicBezTo>
                  <a:pt x="-42555" y="111552"/>
                  <a:pt x="-42555" y="42556"/>
                  <a:pt x="0" y="0"/>
                </a:cubicBezTo>
                <a:cubicBezTo>
                  <a:pt x="42556" y="-42556"/>
                  <a:pt x="111553" y="-42556"/>
                  <a:pt x="154109" y="0"/>
                </a:cubicBezTo>
                <a:close/>
              </a:path>
            </a:pathLst>
          </a:cu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46" name="Left Arrow 1">
            <a:hlinkClick r:id="rId3" action="ppaction://hlinksldjump"/>
            <a:extLst>
              <a:ext uri="{FF2B5EF4-FFF2-40B4-BE49-F238E27FC236}">
                <a16:creationId xmlns:a16="http://schemas.microsoft.com/office/drawing/2014/main" xmlns="" id="{C16CBBCC-FEF7-403F-A92E-27BEBA1D59A9}"/>
              </a:ext>
            </a:extLst>
          </p:cNvPr>
          <p:cNvSpPr>
            <a:spLocks noChangeAspect="1"/>
          </p:cNvSpPr>
          <p:nvPr/>
        </p:nvSpPr>
        <p:spPr>
          <a:xfrm>
            <a:off x="6026055" y="1764960"/>
            <a:ext cx="369872" cy="360000"/>
          </a:xfrm>
          <a:custGeom>
            <a:avLst/>
            <a:gdLst/>
            <a:ahLst/>
            <a:cxnLst/>
            <a:rect l="l" t="t" r="r" b="b"/>
            <a:pathLst>
              <a:path w="3306630" h="3218379">
                <a:moveTo>
                  <a:pt x="0" y="2085651"/>
                </a:moveTo>
                <a:cubicBezTo>
                  <a:pt x="253919" y="2342528"/>
                  <a:pt x="881542" y="2297196"/>
                  <a:pt x="1388167" y="2271654"/>
                </a:cubicBezTo>
                <a:lnTo>
                  <a:pt x="1417952" y="2988872"/>
                </a:lnTo>
                <a:lnTo>
                  <a:pt x="717647" y="2950294"/>
                </a:lnTo>
                <a:cubicBezTo>
                  <a:pt x="467617" y="2928101"/>
                  <a:pt x="217417" y="2555860"/>
                  <a:pt x="0" y="2085651"/>
                </a:cubicBezTo>
                <a:close/>
                <a:moveTo>
                  <a:pt x="1969797" y="2019847"/>
                </a:moveTo>
                <a:lnTo>
                  <a:pt x="1969797" y="2274913"/>
                </a:lnTo>
                <a:lnTo>
                  <a:pt x="2657809" y="2274913"/>
                </a:lnTo>
                <a:cubicBezTo>
                  <a:pt x="2787205" y="2599270"/>
                  <a:pt x="2968360" y="2923626"/>
                  <a:pt x="2675062" y="2954686"/>
                </a:cubicBezTo>
                <a:lnTo>
                  <a:pt x="1969797" y="2963313"/>
                </a:lnTo>
                <a:lnTo>
                  <a:pt x="1969797" y="3218379"/>
                </a:lnTo>
                <a:lnTo>
                  <a:pt x="1429598" y="2619113"/>
                </a:lnTo>
                <a:close/>
                <a:moveTo>
                  <a:pt x="2961009" y="1275432"/>
                </a:moveTo>
                <a:lnTo>
                  <a:pt x="3277752" y="1901203"/>
                </a:lnTo>
                <a:cubicBezTo>
                  <a:pt x="3383548" y="2128832"/>
                  <a:pt x="3186278" y="2531632"/>
                  <a:pt x="2887773" y="2955026"/>
                </a:cubicBezTo>
                <a:cubicBezTo>
                  <a:pt x="2983276" y="2606687"/>
                  <a:pt x="2630206" y="2085815"/>
                  <a:pt x="2354773" y="1659836"/>
                </a:cubicBezTo>
                <a:close/>
                <a:moveTo>
                  <a:pt x="1019997" y="990789"/>
                </a:moveTo>
                <a:lnTo>
                  <a:pt x="1268877" y="1758248"/>
                </a:lnTo>
                <a:lnTo>
                  <a:pt x="1047983" y="1630715"/>
                </a:lnTo>
                <a:lnTo>
                  <a:pt x="703977" y="2226552"/>
                </a:lnTo>
                <a:cubicBezTo>
                  <a:pt x="358378" y="2176433"/>
                  <a:pt x="-13100" y="2171140"/>
                  <a:pt x="106650" y="1901606"/>
                </a:cubicBezTo>
                <a:lnTo>
                  <a:pt x="451811" y="1286515"/>
                </a:lnTo>
                <a:lnTo>
                  <a:pt x="230918" y="1158982"/>
                </a:lnTo>
                <a:close/>
                <a:moveTo>
                  <a:pt x="2174825" y="119764"/>
                </a:moveTo>
                <a:cubicBezTo>
                  <a:pt x="2220451" y="119103"/>
                  <a:pt x="2264887" y="143875"/>
                  <a:pt x="2308274" y="203493"/>
                </a:cubicBezTo>
                <a:lnTo>
                  <a:pt x="2668377" y="809957"/>
                </a:lnTo>
                <a:lnTo>
                  <a:pt x="2889271" y="682424"/>
                </a:lnTo>
                <a:lnTo>
                  <a:pt x="2640391" y="1449883"/>
                </a:lnTo>
                <a:lnTo>
                  <a:pt x="1851312" y="1281690"/>
                </a:lnTo>
                <a:lnTo>
                  <a:pt x="2072206" y="1154157"/>
                </a:lnTo>
                <a:lnTo>
                  <a:pt x="1728200" y="558321"/>
                </a:lnTo>
                <a:cubicBezTo>
                  <a:pt x="1890352" y="352642"/>
                  <a:pt x="2037947" y="121750"/>
                  <a:pt x="2174825" y="119764"/>
                </a:cubicBezTo>
                <a:close/>
                <a:moveTo>
                  <a:pt x="1831774" y="30"/>
                </a:moveTo>
                <a:cubicBezTo>
                  <a:pt x="1948530" y="539"/>
                  <a:pt x="2073232" y="7407"/>
                  <a:pt x="2202212" y="19111"/>
                </a:cubicBezTo>
                <a:cubicBezTo>
                  <a:pt x="1852790" y="110572"/>
                  <a:pt x="1578238" y="676776"/>
                  <a:pt x="1347045" y="1128297"/>
                </a:cubicBezTo>
                <a:lnTo>
                  <a:pt x="711024" y="795483"/>
                </a:lnTo>
                <a:lnTo>
                  <a:pt x="1094586" y="208291"/>
                </a:lnTo>
                <a:cubicBezTo>
                  <a:pt x="1202761" y="54213"/>
                  <a:pt x="1481508" y="-1496"/>
                  <a:pt x="1831774" y="30"/>
                </a:cubicBezTo>
                <a:close/>
              </a:path>
            </a:pathLst>
          </a:cu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" name="Freeform 108">
            <a:hlinkClick r:id="rId4" action="ppaction://hlinksldjump"/>
            <a:extLst>
              <a:ext uri="{FF2B5EF4-FFF2-40B4-BE49-F238E27FC236}">
                <a16:creationId xmlns:a16="http://schemas.microsoft.com/office/drawing/2014/main" xmlns="" id="{E608774C-2D22-4C32-835B-E5A7E35DEA26}"/>
              </a:ext>
            </a:extLst>
          </p:cNvPr>
          <p:cNvSpPr/>
          <p:nvPr/>
        </p:nvSpPr>
        <p:spPr>
          <a:xfrm>
            <a:off x="2378736" y="1748148"/>
            <a:ext cx="341005" cy="376812"/>
          </a:xfrm>
          <a:custGeom>
            <a:avLst/>
            <a:gdLst/>
            <a:ahLst/>
            <a:cxnLst/>
            <a:rect l="l" t="t" r="r" b="b"/>
            <a:pathLst>
              <a:path w="341005" h="376812">
                <a:moveTo>
                  <a:pt x="179590" y="105941"/>
                </a:moveTo>
                <a:cubicBezTo>
                  <a:pt x="189466" y="103284"/>
                  <a:pt x="200229" y="106383"/>
                  <a:pt x="207502" y="113978"/>
                </a:cubicBezTo>
                <a:lnTo>
                  <a:pt x="205155" y="116193"/>
                </a:lnTo>
                <a:cubicBezTo>
                  <a:pt x="198727" y="109493"/>
                  <a:pt x="189244" y="106732"/>
                  <a:pt x="180543" y="109027"/>
                </a:cubicBezTo>
                <a:cubicBezTo>
                  <a:pt x="171284" y="111470"/>
                  <a:pt x="164597" y="119184"/>
                  <a:pt x="163491" y="128699"/>
                </a:cubicBezTo>
                <a:lnTo>
                  <a:pt x="160301" y="128192"/>
                </a:lnTo>
                <a:cubicBezTo>
                  <a:pt x="160626" y="125509"/>
                  <a:pt x="161343" y="122953"/>
                  <a:pt x="162397" y="120583"/>
                </a:cubicBezTo>
                <a:cubicBezTo>
                  <a:pt x="163188" y="118806"/>
                  <a:pt x="164168" y="117134"/>
                  <a:pt x="165317" y="115593"/>
                </a:cubicBezTo>
                <a:close/>
                <a:moveTo>
                  <a:pt x="184774" y="76800"/>
                </a:moveTo>
                <a:cubicBezTo>
                  <a:pt x="189722" y="75892"/>
                  <a:pt x="194950" y="76276"/>
                  <a:pt x="199898" y="78055"/>
                </a:cubicBezTo>
                <a:lnTo>
                  <a:pt x="198784" y="81085"/>
                </a:lnTo>
                <a:cubicBezTo>
                  <a:pt x="190044" y="77951"/>
                  <a:pt x="180324" y="79705"/>
                  <a:pt x="173557" y="85636"/>
                </a:cubicBezTo>
                <a:cubicBezTo>
                  <a:pt x="166357" y="91948"/>
                  <a:pt x="163808" y="101834"/>
                  <a:pt x="167057" y="110845"/>
                </a:cubicBezTo>
                <a:lnTo>
                  <a:pt x="163976" y="111813"/>
                </a:lnTo>
                <a:cubicBezTo>
                  <a:pt x="161264" y="104174"/>
                  <a:pt x="162206" y="95982"/>
                  <a:pt x="166259" y="89343"/>
                </a:cubicBezTo>
                <a:lnTo>
                  <a:pt x="171329" y="83298"/>
                </a:lnTo>
                <a:cubicBezTo>
                  <a:pt x="175158" y="79908"/>
                  <a:pt x="179826" y="77708"/>
                  <a:pt x="184774" y="76800"/>
                </a:cubicBezTo>
                <a:close/>
                <a:moveTo>
                  <a:pt x="179076" y="24908"/>
                </a:moveTo>
                <a:cubicBezTo>
                  <a:pt x="173882" y="25821"/>
                  <a:pt x="169065" y="28595"/>
                  <a:pt x="165693" y="33023"/>
                </a:cubicBezTo>
                <a:lnTo>
                  <a:pt x="165081" y="32645"/>
                </a:lnTo>
                <a:lnTo>
                  <a:pt x="164343" y="33841"/>
                </a:lnTo>
                <a:lnTo>
                  <a:pt x="159156" y="28989"/>
                </a:lnTo>
                <a:cubicBezTo>
                  <a:pt x="147650" y="21890"/>
                  <a:pt x="132568" y="25462"/>
                  <a:pt x="125468" y="36968"/>
                </a:cubicBezTo>
                <a:cubicBezTo>
                  <a:pt x="125028" y="37682"/>
                  <a:pt x="124628" y="38410"/>
                  <a:pt x="124607" y="39302"/>
                </a:cubicBezTo>
                <a:cubicBezTo>
                  <a:pt x="121192" y="53871"/>
                  <a:pt x="126621" y="67918"/>
                  <a:pt x="137512" y="72288"/>
                </a:cubicBezTo>
                <a:lnTo>
                  <a:pt x="136408" y="75373"/>
                </a:lnTo>
                <a:cubicBezTo>
                  <a:pt x="125065" y="70889"/>
                  <a:pt x="118824" y="57470"/>
                  <a:pt x="120792" y="42874"/>
                </a:cubicBezTo>
                <a:cubicBezTo>
                  <a:pt x="110219" y="38045"/>
                  <a:pt x="97555" y="41998"/>
                  <a:pt x="91229" y="52250"/>
                </a:cubicBezTo>
                <a:cubicBezTo>
                  <a:pt x="86215" y="60377"/>
                  <a:pt x="87164" y="68019"/>
                  <a:pt x="90995" y="75559"/>
                </a:cubicBezTo>
                <a:cubicBezTo>
                  <a:pt x="88405" y="77546"/>
                  <a:pt x="86197" y="80074"/>
                  <a:pt x="84391" y="83001"/>
                </a:cubicBezTo>
                <a:cubicBezTo>
                  <a:pt x="75261" y="97799"/>
                  <a:pt x="79855" y="117197"/>
                  <a:pt x="94653" y="126328"/>
                </a:cubicBezTo>
                <a:cubicBezTo>
                  <a:pt x="99603" y="129383"/>
                  <a:pt x="105068" y="130901"/>
                  <a:pt x="110449" y="130283"/>
                </a:cubicBezTo>
                <a:cubicBezTo>
                  <a:pt x="111461" y="121556"/>
                  <a:pt x="114239" y="112980"/>
                  <a:pt x="118788" y="105103"/>
                </a:cubicBezTo>
                <a:lnTo>
                  <a:pt x="122060" y="106993"/>
                </a:lnTo>
                <a:cubicBezTo>
                  <a:pt x="117549" y="114804"/>
                  <a:pt x="114885" y="123345"/>
                  <a:pt x="114602" y="132066"/>
                </a:cubicBezTo>
                <a:cubicBezTo>
                  <a:pt x="118189" y="142541"/>
                  <a:pt x="127538" y="149533"/>
                  <a:pt x="138054" y="150704"/>
                </a:cubicBezTo>
                <a:lnTo>
                  <a:pt x="138622" y="157584"/>
                </a:lnTo>
                <a:cubicBezTo>
                  <a:pt x="141809" y="168599"/>
                  <a:pt x="152592" y="175355"/>
                  <a:pt x="163536" y="173320"/>
                </a:cubicBezTo>
                <a:lnTo>
                  <a:pt x="163736" y="174011"/>
                </a:lnTo>
                <a:lnTo>
                  <a:pt x="165086" y="173621"/>
                </a:lnTo>
                <a:lnTo>
                  <a:pt x="165671" y="180699"/>
                </a:lnTo>
                <a:cubicBezTo>
                  <a:pt x="169429" y="193686"/>
                  <a:pt x="183003" y="201168"/>
                  <a:pt x="195990" y="197411"/>
                </a:cubicBezTo>
                <a:cubicBezTo>
                  <a:pt x="196796" y="197178"/>
                  <a:pt x="197581" y="196907"/>
                  <a:pt x="198196" y="196260"/>
                </a:cubicBezTo>
                <a:cubicBezTo>
                  <a:pt x="209934" y="188156"/>
                  <a:pt x="215400" y="175007"/>
                  <a:pt x="211155" y="164763"/>
                </a:cubicBezTo>
                <a:cubicBezTo>
                  <a:pt x="205121" y="170199"/>
                  <a:pt x="196738" y="172687"/>
                  <a:pt x="188343" y="171472"/>
                </a:cubicBezTo>
                <a:lnTo>
                  <a:pt x="188829" y="168281"/>
                </a:lnTo>
                <a:cubicBezTo>
                  <a:pt x="198020" y="169602"/>
                  <a:pt x="207192" y="165939"/>
                  <a:pt x="212635" y="158774"/>
                </a:cubicBezTo>
                <a:cubicBezTo>
                  <a:pt x="218427" y="151149"/>
                  <a:pt x="218946" y="140953"/>
                  <a:pt x="213960" y="132774"/>
                </a:cubicBezTo>
                <a:lnTo>
                  <a:pt x="216785" y="131210"/>
                </a:lnTo>
                <a:cubicBezTo>
                  <a:pt x="222366" y="140465"/>
                  <a:pt x="221779" y="151983"/>
                  <a:pt x="215286" y="160619"/>
                </a:cubicBezTo>
                <a:lnTo>
                  <a:pt x="213805" y="162105"/>
                </a:lnTo>
                <a:cubicBezTo>
                  <a:pt x="218946" y="172938"/>
                  <a:pt x="214526" y="186813"/>
                  <a:pt x="203421" y="196175"/>
                </a:cubicBezTo>
                <a:cubicBezTo>
                  <a:pt x="208012" y="206854"/>
                  <a:pt x="220050" y="212429"/>
                  <a:pt x="231622" y="209082"/>
                </a:cubicBezTo>
                <a:cubicBezTo>
                  <a:pt x="239377" y="206838"/>
                  <a:pt x="243741" y="201989"/>
                  <a:pt x="246092" y="195539"/>
                </a:cubicBezTo>
                <a:cubicBezTo>
                  <a:pt x="255042" y="199507"/>
                  <a:pt x="265290" y="198199"/>
                  <a:pt x="272958" y="192601"/>
                </a:cubicBezTo>
                <a:lnTo>
                  <a:pt x="276795" y="193971"/>
                </a:lnTo>
                <a:cubicBezTo>
                  <a:pt x="289009" y="194016"/>
                  <a:pt x="298363" y="193248"/>
                  <a:pt x="304258" y="183694"/>
                </a:cubicBezTo>
                <a:cubicBezTo>
                  <a:pt x="309343" y="175453"/>
                  <a:pt x="308953" y="165378"/>
                  <a:pt x="303795" y="157923"/>
                </a:cubicBezTo>
                <a:cubicBezTo>
                  <a:pt x="298315" y="164420"/>
                  <a:pt x="291041" y="168177"/>
                  <a:pt x="283702" y="168174"/>
                </a:cubicBezTo>
                <a:lnTo>
                  <a:pt x="283555" y="164527"/>
                </a:lnTo>
                <a:cubicBezTo>
                  <a:pt x="293404" y="164978"/>
                  <a:pt x="303289" y="157339"/>
                  <a:pt x="308110" y="145450"/>
                </a:cubicBezTo>
                <a:cubicBezTo>
                  <a:pt x="311022" y="136198"/>
                  <a:pt x="308752" y="126109"/>
                  <a:pt x="302169" y="119023"/>
                </a:cubicBezTo>
                <a:cubicBezTo>
                  <a:pt x="296249" y="127191"/>
                  <a:pt x="286098" y="131525"/>
                  <a:pt x="275782" y="130309"/>
                </a:cubicBezTo>
                <a:lnTo>
                  <a:pt x="276183" y="127106"/>
                </a:lnTo>
                <a:cubicBezTo>
                  <a:pt x="285405" y="128184"/>
                  <a:pt x="294478" y="124281"/>
                  <a:pt x="299730" y="116974"/>
                </a:cubicBezTo>
                <a:lnTo>
                  <a:pt x="300207" y="116045"/>
                </a:lnTo>
                <a:cubicBezTo>
                  <a:pt x="300079" y="107222"/>
                  <a:pt x="295342" y="98867"/>
                  <a:pt x="287259" y="93880"/>
                </a:cubicBezTo>
                <a:cubicBezTo>
                  <a:pt x="284295" y="92051"/>
                  <a:pt x="281129" y="90828"/>
                  <a:pt x="277855" y="90561"/>
                </a:cubicBezTo>
                <a:cubicBezTo>
                  <a:pt x="271916" y="104194"/>
                  <a:pt x="259881" y="112708"/>
                  <a:pt x="248172" y="111695"/>
                </a:cubicBezTo>
                <a:cubicBezTo>
                  <a:pt x="248002" y="114741"/>
                  <a:pt x="246936" y="117719"/>
                  <a:pt x="245089" y="120348"/>
                </a:cubicBezTo>
                <a:cubicBezTo>
                  <a:pt x="241307" y="125729"/>
                  <a:pt x="234825" y="128827"/>
                  <a:pt x="228007" y="128511"/>
                </a:cubicBezTo>
                <a:lnTo>
                  <a:pt x="228158" y="125380"/>
                </a:lnTo>
                <a:cubicBezTo>
                  <a:pt x="233848" y="125642"/>
                  <a:pt x="239262" y="123097"/>
                  <a:pt x="242439" y="118667"/>
                </a:cubicBezTo>
                <a:cubicBezTo>
                  <a:pt x="244071" y="116391"/>
                  <a:pt x="244987" y="113796"/>
                  <a:pt x="245116" y="111152"/>
                </a:cubicBezTo>
                <a:lnTo>
                  <a:pt x="243716" y="110904"/>
                </a:lnTo>
                <a:lnTo>
                  <a:pt x="244539" y="108155"/>
                </a:lnTo>
                <a:cubicBezTo>
                  <a:pt x="244792" y="106166"/>
                  <a:pt x="244131" y="104285"/>
                  <a:pt x="243078" y="102544"/>
                </a:cubicBezTo>
                <a:cubicBezTo>
                  <a:pt x="240257" y="97875"/>
                  <a:pt x="235048" y="94922"/>
                  <a:pt x="229344" y="94755"/>
                </a:cubicBezTo>
                <a:lnTo>
                  <a:pt x="229436" y="91621"/>
                </a:lnTo>
                <a:cubicBezTo>
                  <a:pt x="236268" y="91821"/>
                  <a:pt x="242499" y="95409"/>
                  <a:pt x="245850" y="101072"/>
                </a:cubicBezTo>
                <a:cubicBezTo>
                  <a:pt x="247129" y="103235"/>
                  <a:pt x="247915" y="105575"/>
                  <a:pt x="248037" y="107973"/>
                </a:cubicBezTo>
                <a:cubicBezTo>
                  <a:pt x="258268" y="109553"/>
                  <a:pt x="268981" y="102051"/>
                  <a:pt x="274232" y="89778"/>
                </a:cubicBezTo>
                <a:cubicBezTo>
                  <a:pt x="278708" y="77339"/>
                  <a:pt x="274020" y="63056"/>
                  <a:pt x="262316" y="55834"/>
                </a:cubicBezTo>
                <a:cubicBezTo>
                  <a:pt x="257734" y="53007"/>
                  <a:pt x="252666" y="51626"/>
                  <a:pt x="247691" y="52231"/>
                </a:cubicBezTo>
                <a:cubicBezTo>
                  <a:pt x="248705" y="60913"/>
                  <a:pt x="245967" y="69020"/>
                  <a:pt x="239739" y="74185"/>
                </a:cubicBezTo>
                <a:lnTo>
                  <a:pt x="237649" y="71664"/>
                </a:lnTo>
                <a:cubicBezTo>
                  <a:pt x="244579" y="65918"/>
                  <a:pt x="246481" y="55888"/>
                  <a:pt x="243151" y="45920"/>
                </a:cubicBezTo>
                <a:cubicBezTo>
                  <a:pt x="241194" y="40124"/>
                  <a:pt x="237183" y="35004"/>
                  <a:pt x="231542" y="31523"/>
                </a:cubicBezTo>
                <a:cubicBezTo>
                  <a:pt x="221392" y="25261"/>
                  <a:pt x="208864" y="26095"/>
                  <a:pt x="199763" y="32668"/>
                </a:cubicBezTo>
                <a:lnTo>
                  <a:pt x="194721" y="27952"/>
                </a:lnTo>
                <a:cubicBezTo>
                  <a:pt x="189842" y="24941"/>
                  <a:pt x="184271" y="23995"/>
                  <a:pt x="179076" y="24908"/>
                </a:cubicBezTo>
                <a:close/>
                <a:moveTo>
                  <a:pt x="190632" y="62"/>
                </a:moveTo>
                <a:cubicBezTo>
                  <a:pt x="300121" y="2329"/>
                  <a:pt x="391248" y="125645"/>
                  <a:pt x="309641" y="225160"/>
                </a:cubicBezTo>
                <a:cubicBezTo>
                  <a:pt x="282892" y="251229"/>
                  <a:pt x="279266" y="288859"/>
                  <a:pt x="302841" y="374772"/>
                </a:cubicBezTo>
                <a:lnTo>
                  <a:pt x="121266" y="376812"/>
                </a:lnTo>
                <a:lnTo>
                  <a:pt x="109025" y="322355"/>
                </a:lnTo>
                <a:cubicBezTo>
                  <a:pt x="76580" y="333165"/>
                  <a:pt x="40716" y="329924"/>
                  <a:pt x="28778" y="318327"/>
                </a:cubicBezTo>
                <a:cubicBezTo>
                  <a:pt x="22923" y="311868"/>
                  <a:pt x="25422" y="291738"/>
                  <a:pt x="32859" y="276164"/>
                </a:cubicBezTo>
                <a:cubicBezTo>
                  <a:pt x="35235" y="270344"/>
                  <a:pt x="23179" y="268321"/>
                  <a:pt x="20618" y="259843"/>
                </a:cubicBezTo>
                <a:cubicBezTo>
                  <a:pt x="19440" y="251965"/>
                  <a:pt x="27377" y="251682"/>
                  <a:pt x="30757" y="247602"/>
                </a:cubicBezTo>
                <a:lnTo>
                  <a:pt x="18516" y="238938"/>
                </a:lnTo>
                <a:cubicBezTo>
                  <a:pt x="12669" y="232923"/>
                  <a:pt x="25811" y="221592"/>
                  <a:pt x="29458" y="212919"/>
                </a:cubicBezTo>
                <a:cubicBezTo>
                  <a:pt x="16679" y="208924"/>
                  <a:pt x="7006" y="203466"/>
                  <a:pt x="307" y="196983"/>
                </a:cubicBezTo>
                <a:cubicBezTo>
                  <a:pt x="-2572" y="186228"/>
                  <a:pt x="15339" y="171234"/>
                  <a:pt x="31089" y="151672"/>
                </a:cubicBezTo>
                <a:cubicBezTo>
                  <a:pt x="47602" y="132201"/>
                  <a:pt x="33821" y="117353"/>
                  <a:pt x="46470" y="75544"/>
                </a:cubicBezTo>
                <a:cubicBezTo>
                  <a:pt x="66559" y="23813"/>
                  <a:pt x="114124" y="-1423"/>
                  <a:pt x="190632" y="62"/>
                </a:cubicBezTo>
                <a:close/>
              </a:path>
            </a:pathLst>
          </a:cu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8" name="Round Same Side Corner Rectangle 6">
            <a:hlinkClick r:id="rId5" action="ppaction://hlinksldjump"/>
            <a:extLst>
              <a:ext uri="{FF2B5EF4-FFF2-40B4-BE49-F238E27FC236}">
                <a16:creationId xmlns:a16="http://schemas.microsoft.com/office/drawing/2014/main" xmlns="" id="{5E452DB9-650F-4617-9C8C-74FEA26E6E29}"/>
              </a:ext>
            </a:extLst>
          </p:cNvPr>
          <p:cNvSpPr/>
          <p:nvPr/>
        </p:nvSpPr>
        <p:spPr>
          <a:xfrm rot="2700000">
            <a:off x="3704700" y="1635226"/>
            <a:ext cx="130246" cy="522172"/>
          </a:xfrm>
          <a:custGeom>
            <a:avLst/>
            <a:gdLst/>
            <a:ahLst/>
            <a:cxnLst/>
            <a:rect l="l" t="t" r="r" b="b"/>
            <a:pathLst>
              <a:path w="1035916" h="4153123">
                <a:moveTo>
                  <a:pt x="277501" y="3759099"/>
                </a:moveTo>
                <a:lnTo>
                  <a:pt x="758408" y="3759099"/>
                </a:lnTo>
                <a:lnTo>
                  <a:pt x="517954" y="4153123"/>
                </a:lnTo>
                <a:close/>
                <a:moveTo>
                  <a:pt x="42612" y="2944898"/>
                </a:moveTo>
                <a:cubicBezTo>
                  <a:pt x="153922" y="2941505"/>
                  <a:pt x="246502" y="2889483"/>
                  <a:pt x="275675" y="2819018"/>
                </a:cubicBezTo>
                <a:cubicBezTo>
                  <a:pt x="304648" y="2892614"/>
                  <a:pt x="403763" y="2945872"/>
                  <a:pt x="521107" y="2945872"/>
                </a:cubicBezTo>
                <a:cubicBezTo>
                  <a:pt x="638453" y="2945872"/>
                  <a:pt x="737567" y="2892613"/>
                  <a:pt x="766540" y="2819017"/>
                </a:cubicBezTo>
                <a:cubicBezTo>
                  <a:pt x="795133" y="2888142"/>
                  <a:pt x="884783" y="2939514"/>
                  <a:pt x="993299" y="2944464"/>
                </a:cubicBezTo>
                <a:lnTo>
                  <a:pt x="776840" y="3657264"/>
                </a:lnTo>
                <a:lnTo>
                  <a:pt x="258940" y="3657264"/>
                </a:lnTo>
                <a:close/>
                <a:moveTo>
                  <a:pt x="809102" y="564558"/>
                </a:moveTo>
                <a:lnTo>
                  <a:pt x="1035914" y="564558"/>
                </a:lnTo>
                <a:lnTo>
                  <a:pt x="1035915" y="2838682"/>
                </a:lnTo>
                <a:cubicBezTo>
                  <a:pt x="1029586" y="2840409"/>
                  <a:pt x="1023074" y="2840731"/>
                  <a:pt x="1016490" y="2840731"/>
                </a:cubicBezTo>
                <a:cubicBezTo>
                  <a:pt x="901952" y="2840731"/>
                  <a:pt x="809102" y="2743612"/>
                  <a:pt x="809101" y="2623810"/>
                </a:cubicBezTo>
                <a:close/>
                <a:moveTo>
                  <a:pt x="310569" y="564558"/>
                </a:moveTo>
                <a:lnTo>
                  <a:pt x="725347" y="564558"/>
                </a:lnTo>
                <a:lnTo>
                  <a:pt x="725347" y="2633342"/>
                </a:lnTo>
                <a:cubicBezTo>
                  <a:pt x="725347" y="2747880"/>
                  <a:pt x="632496" y="2840731"/>
                  <a:pt x="517958" y="2840731"/>
                </a:cubicBezTo>
                <a:cubicBezTo>
                  <a:pt x="403420" y="2840731"/>
                  <a:pt x="310569" y="2747880"/>
                  <a:pt x="310569" y="2633342"/>
                </a:cubicBezTo>
                <a:close/>
                <a:moveTo>
                  <a:pt x="0" y="564557"/>
                </a:moveTo>
                <a:lnTo>
                  <a:pt x="226813" y="564557"/>
                </a:lnTo>
                <a:lnTo>
                  <a:pt x="226813" y="2623810"/>
                </a:lnTo>
                <a:cubicBezTo>
                  <a:pt x="226813" y="2743612"/>
                  <a:pt x="133962" y="2840731"/>
                  <a:pt x="19424" y="2840730"/>
                </a:cubicBezTo>
                <a:cubicBezTo>
                  <a:pt x="12841" y="2840730"/>
                  <a:pt x="6329" y="2840409"/>
                  <a:pt x="0" y="2838682"/>
                </a:cubicBezTo>
                <a:close/>
                <a:moveTo>
                  <a:pt x="71964" y="71964"/>
                </a:moveTo>
                <a:cubicBezTo>
                  <a:pt x="116427" y="27501"/>
                  <a:pt x="177852" y="0"/>
                  <a:pt x="245701" y="0"/>
                </a:cubicBezTo>
                <a:lnTo>
                  <a:pt x="790215" y="0"/>
                </a:lnTo>
                <a:cubicBezTo>
                  <a:pt x="925912" y="0"/>
                  <a:pt x="1035916" y="110004"/>
                  <a:pt x="1035916" y="245701"/>
                </a:cubicBezTo>
                <a:cubicBezTo>
                  <a:pt x="1035916" y="327601"/>
                  <a:pt x="1035915" y="409501"/>
                  <a:pt x="1035915" y="491401"/>
                </a:cubicBezTo>
                <a:lnTo>
                  <a:pt x="0" y="491401"/>
                </a:lnTo>
                <a:lnTo>
                  <a:pt x="0" y="245701"/>
                </a:lnTo>
                <a:cubicBezTo>
                  <a:pt x="0" y="177853"/>
                  <a:pt x="27501" y="116427"/>
                  <a:pt x="71964" y="71964"/>
                </a:cubicBezTo>
                <a:close/>
              </a:path>
            </a:pathLst>
          </a:cu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49" name="Parallelogram 30">
            <a:hlinkClick r:id="rId6" action="ppaction://hlinksldjump"/>
            <a:extLst>
              <a:ext uri="{FF2B5EF4-FFF2-40B4-BE49-F238E27FC236}">
                <a16:creationId xmlns:a16="http://schemas.microsoft.com/office/drawing/2014/main" xmlns="" id="{EF001BEE-B713-4378-AB60-2DA8C3AE30F6}"/>
              </a:ext>
            </a:extLst>
          </p:cNvPr>
          <p:cNvSpPr/>
          <p:nvPr/>
        </p:nvSpPr>
        <p:spPr>
          <a:xfrm flipH="1">
            <a:off x="4814564" y="1751018"/>
            <a:ext cx="351685" cy="352555"/>
          </a:xfrm>
          <a:custGeom>
            <a:avLst/>
            <a:gdLst/>
            <a:ahLst/>
            <a:cxnLst/>
            <a:rect l="l" t="t" r="r" b="b"/>
            <a:pathLst>
              <a:path w="3240000" h="3248012">
                <a:moveTo>
                  <a:pt x="712553" y="858820"/>
                </a:moveTo>
                <a:cubicBezTo>
                  <a:pt x="727950" y="858820"/>
                  <a:pt x="743348" y="864694"/>
                  <a:pt x="755096" y="876443"/>
                </a:cubicBezTo>
                <a:lnTo>
                  <a:pt x="1193671" y="1315016"/>
                </a:lnTo>
                <a:lnTo>
                  <a:pt x="1509169" y="999517"/>
                </a:lnTo>
                <a:cubicBezTo>
                  <a:pt x="1509517" y="999169"/>
                  <a:pt x="1509868" y="998827"/>
                  <a:pt x="1510414" y="998691"/>
                </a:cubicBezTo>
                <a:lnTo>
                  <a:pt x="1518932" y="988592"/>
                </a:lnTo>
                <a:cubicBezTo>
                  <a:pt x="1531945" y="978263"/>
                  <a:pt x="1547912" y="974188"/>
                  <a:pt x="1563209" y="975946"/>
                </a:cubicBezTo>
                <a:cubicBezTo>
                  <a:pt x="1578505" y="977705"/>
                  <a:pt x="1593131" y="985299"/>
                  <a:pt x="1603459" y="998313"/>
                </a:cubicBezTo>
                <a:lnTo>
                  <a:pt x="1892346" y="1362277"/>
                </a:lnTo>
                <a:lnTo>
                  <a:pt x="2149759" y="1177067"/>
                </a:lnTo>
                <a:lnTo>
                  <a:pt x="2151621" y="1174867"/>
                </a:lnTo>
                <a:cubicBezTo>
                  <a:pt x="2159033" y="1169006"/>
                  <a:pt x="2167397" y="1165168"/>
                  <a:pt x="2176160" y="1163802"/>
                </a:cubicBezTo>
                <a:cubicBezTo>
                  <a:pt x="2177188" y="1163485"/>
                  <a:pt x="2178237" y="1163269"/>
                  <a:pt x="2179375" y="1163558"/>
                </a:cubicBezTo>
                <a:cubicBezTo>
                  <a:pt x="2184768" y="1161771"/>
                  <a:pt x="2190389" y="1161654"/>
                  <a:pt x="2195921" y="1162300"/>
                </a:cubicBezTo>
                <a:cubicBezTo>
                  <a:pt x="2196662" y="1162386"/>
                  <a:pt x="2197402" y="1162487"/>
                  <a:pt x="2198081" y="1162987"/>
                </a:cubicBezTo>
                <a:cubicBezTo>
                  <a:pt x="2202197" y="1163290"/>
                  <a:pt x="2206218" y="1164270"/>
                  <a:pt x="2209739" y="1166702"/>
                </a:cubicBezTo>
                <a:cubicBezTo>
                  <a:pt x="2213116" y="1166857"/>
                  <a:pt x="2216051" y="1168231"/>
                  <a:pt x="2218766" y="1170038"/>
                </a:cubicBezTo>
                <a:cubicBezTo>
                  <a:pt x="2225342" y="1173160"/>
                  <a:pt x="2231151" y="1177875"/>
                  <a:pt x="2235489" y="1184194"/>
                </a:cubicBezTo>
                <a:lnTo>
                  <a:pt x="2236132" y="1184737"/>
                </a:lnTo>
                <a:lnTo>
                  <a:pt x="2236287" y="1184934"/>
                </a:lnTo>
                <a:lnTo>
                  <a:pt x="2238712" y="1187183"/>
                </a:lnTo>
                <a:cubicBezTo>
                  <a:pt x="2239115" y="1187744"/>
                  <a:pt x="2239507" y="1188310"/>
                  <a:pt x="2239574" y="1189090"/>
                </a:cubicBezTo>
                <a:lnTo>
                  <a:pt x="2540580" y="1569705"/>
                </a:lnTo>
                <a:cubicBezTo>
                  <a:pt x="2561191" y="1595768"/>
                  <a:pt x="2556772" y="1633604"/>
                  <a:pt x="2530710" y="1654215"/>
                </a:cubicBezTo>
                <a:cubicBezTo>
                  <a:pt x="2504647" y="1674827"/>
                  <a:pt x="2466811" y="1670408"/>
                  <a:pt x="2446199" y="1644345"/>
                </a:cubicBezTo>
                <a:lnTo>
                  <a:pt x="2177884" y="1305067"/>
                </a:lnTo>
                <a:lnTo>
                  <a:pt x="1934804" y="1479967"/>
                </a:lnTo>
                <a:cubicBezTo>
                  <a:pt x="1927367" y="1485317"/>
                  <a:pt x="1919123" y="1488726"/>
                  <a:pt x="1910598" y="1489881"/>
                </a:cubicBezTo>
                <a:cubicBezTo>
                  <a:pt x="1885257" y="1507791"/>
                  <a:pt x="1850121" y="1502627"/>
                  <a:pt x="1830495" y="1477903"/>
                </a:cubicBezTo>
                <a:lnTo>
                  <a:pt x="1551924" y="1126933"/>
                </a:lnTo>
                <a:lnTo>
                  <a:pt x="1239041" y="1439816"/>
                </a:lnTo>
                <a:cubicBezTo>
                  <a:pt x="1226569" y="1452288"/>
                  <a:pt x="1209983" y="1458139"/>
                  <a:pt x="1193674" y="1456888"/>
                </a:cubicBezTo>
                <a:cubicBezTo>
                  <a:pt x="1177363" y="1458142"/>
                  <a:pt x="1160774" y="1452290"/>
                  <a:pt x="1148301" y="1439816"/>
                </a:cubicBezTo>
                <a:lnTo>
                  <a:pt x="670011" y="961527"/>
                </a:lnTo>
                <a:cubicBezTo>
                  <a:pt x="646515" y="938031"/>
                  <a:pt x="646515" y="899938"/>
                  <a:pt x="670011" y="876442"/>
                </a:cubicBezTo>
                <a:cubicBezTo>
                  <a:pt x="681760" y="864694"/>
                  <a:pt x="697157" y="858820"/>
                  <a:pt x="712553" y="858820"/>
                </a:cubicBezTo>
                <a:close/>
                <a:moveTo>
                  <a:pt x="2790000" y="699581"/>
                </a:moveTo>
                <a:lnTo>
                  <a:pt x="450000" y="699581"/>
                </a:lnTo>
                <a:lnTo>
                  <a:pt x="450000" y="1851581"/>
                </a:lnTo>
                <a:lnTo>
                  <a:pt x="2790000" y="1851581"/>
                </a:lnTo>
                <a:close/>
                <a:moveTo>
                  <a:pt x="2987972" y="519497"/>
                </a:moveTo>
                <a:lnTo>
                  <a:pt x="2987972" y="2031665"/>
                </a:lnTo>
                <a:lnTo>
                  <a:pt x="252028" y="2031665"/>
                </a:lnTo>
                <a:lnTo>
                  <a:pt x="252028" y="519497"/>
                </a:lnTo>
                <a:close/>
                <a:moveTo>
                  <a:pt x="1620000" y="0"/>
                </a:moveTo>
                <a:cubicBezTo>
                  <a:pt x="1540462" y="0"/>
                  <a:pt x="1475984" y="64478"/>
                  <a:pt x="1475984" y="144016"/>
                </a:cubicBezTo>
                <a:lnTo>
                  <a:pt x="1475984" y="267469"/>
                </a:lnTo>
                <a:lnTo>
                  <a:pt x="0" y="267469"/>
                </a:lnTo>
                <a:lnTo>
                  <a:pt x="0" y="2283693"/>
                </a:lnTo>
                <a:lnTo>
                  <a:pt x="852101" y="2283693"/>
                </a:lnTo>
                <a:lnTo>
                  <a:pt x="323771" y="3248012"/>
                </a:lnTo>
                <a:lnTo>
                  <a:pt x="621526" y="3248012"/>
                </a:lnTo>
                <a:lnTo>
                  <a:pt x="1149856" y="2283693"/>
                </a:lnTo>
                <a:lnTo>
                  <a:pt x="2090146" y="2283693"/>
                </a:lnTo>
                <a:lnTo>
                  <a:pt x="2618476" y="3248012"/>
                </a:lnTo>
                <a:lnTo>
                  <a:pt x="2916231" y="3248012"/>
                </a:lnTo>
                <a:lnTo>
                  <a:pt x="2387901" y="2283693"/>
                </a:lnTo>
                <a:lnTo>
                  <a:pt x="3240000" y="2283693"/>
                </a:lnTo>
                <a:lnTo>
                  <a:pt x="3240000" y="267469"/>
                </a:lnTo>
                <a:lnTo>
                  <a:pt x="1764016" y="267469"/>
                </a:lnTo>
                <a:lnTo>
                  <a:pt x="1764016" y="144016"/>
                </a:lnTo>
                <a:cubicBezTo>
                  <a:pt x="1764016" y="64478"/>
                  <a:pt x="1699538" y="0"/>
                  <a:pt x="1620000" y="0"/>
                </a:cubicBezTo>
                <a:close/>
              </a:path>
            </a:pathLst>
          </a:cu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50" name="Donut 24">
            <a:hlinkClick r:id="rId7" action="ppaction://hlinksldjump"/>
            <a:extLst>
              <a:ext uri="{FF2B5EF4-FFF2-40B4-BE49-F238E27FC236}">
                <a16:creationId xmlns:a16="http://schemas.microsoft.com/office/drawing/2014/main" xmlns="" id="{8BF50A0A-454E-454B-A449-67B53A854FB1}"/>
              </a:ext>
            </a:extLst>
          </p:cNvPr>
          <p:cNvSpPr/>
          <p:nvPr/>
        </p:nvSpPr>
        <p:spPr>
          <a:xfrm>
            <a:off x="7275470" y="1733988"/>
            <a:ext cx="433604" cy="437134"/>
          </a:xfrm>
          <a:custGeom>
            <a:avLst/>
            <a:gdLst/>
            <a:ahLst/>
            <a:cxnLst/>
            <a:rect l="l" t="t" r="r" b="b"/>
            <a:pathLst>
              <a:path w="3208412" h="3234532">
                <a:moveTo>
                  <a:pt x="1561445" y="1065858"/>
                </a:moveTo>
                <a:cubicBezTo>
                  <a:pt x="1654998" y="1065858"/>
                  <a:pt x="1743610" y="1087015"/>
                  <a:pt x="1821879" y="1126644"/>
                </a:cubicBezTo>
                <a:lnTo>
                  <a:pt x="1611352" y="1337172"/>
                </a:lnTo>
                <a:cubicBezTo>
                  <a:pt x="1595200" y="1333388"/>
                  <a:pt x="1578468" y="1332141"/>
                  <a:pt x="1561445" y="1332141"/>
                </a:cubicBezTo>
                <a:cubicBezTo>
                  <a:pt x="1373145" y="1332141"/>
                  <a:pt x="1220499" y="1484787"/>
                  <a:pt x="1220499" y="1673087"/>
                </a:cubicBezTo>
                <a:cubicBezTo>
                  <a:pt x="1220499" y="1861387"/>
                  <a:pt x="1373145" y="2014033"/>
                  <a:pt x="1561445" y="2014033"/>
                </a:cubicBezTo>
                <a:cubicBezTo>
                  <a:pt x="1749745" y="2014033"/>
                  <a:pt x="1902391" y="1861387"/>
                  <a:pt x="1902391" y="1673087"/>
                </a:cubicBezTo>
                <a:cubicBezTo>
                  <a:pt x="1902391" y="1643675"/>
                  <a:pt x="1898667" y="1615133"/>
                  <a:pt x="1890450" y="1588219"/>
                </a:cubicBezTo>
                <a:lnTo>
                  <a:pt x="2093156" y="1385512"/>
                </a:lnTo>
                <a:cubicBezTo>
                  <a:pt x="2142229" y="1470075"/>
                  <a:pt x="2168674" y="1568493"/>
                  <a:pt x="2168674" y="1673087"/>
                </a:cubicBezTo>
                <a:cubicBezTo>
                  <a:pt x="2168674" y="2008450"/>
                  <a:pt x="1896808" y="2280316"/>
                  <a:pt x="1561445" y="2280316"/>
                </a:cubicBezTo>
                <a:cubicBezTo>
                  <a:pt x="1226082" y="2280316"/>
                  <a:pt x="954217" y="2008450"/>
                  <a:pt x="954217" y="1673087"/>
                </a:cubicBezTo>
                <a:cubicBezTo>
                  <a:pt x="954217" y="1337724"/>
                  <a:pt x="1226082" y="1065858"/>
                  <a:pt x="1561445" y="1065858"/>
                </a:cubicBezTo>
                <a:close/>
                <a:moveTo>
                  <a:pt x="1561445" y="580076"/>
                </a:moveTo>
                <a:cubicBezTo>
                  <a:pt x="1790175" y="580076"/>
                  <a:pt x="2002494" y="650333"/>
                  <a:pt x="2177834" y="770690"/>
                </a:cubicBezTo>
                <a:lnTo>
                  <a:pt x="1968030" y="980494"/>
                </a:lnTo>
                <a:cubicBezTo>
                  <a:pt x="1849962" y="907198"/>
                  <a:pt x="1710422" y="866794"/>
                  <a:pt x="1561445" y="866794"/>
                </a:cubicBezTo>
                <a:cubicBezTo>
                  <a:pt x="1116142" y="866794"/>
                  <a:pt x="755153" y="1227784"/>
                  <a:pt x="755153" y="1673087"/>
                </a:cubicBezTo>
                <a:cubicBezTo>
                  <a:pt x="755153" y="2118390"/>
                  <a:pt x="1116142" y="2479380"/>
                  <a:pt x="1561445" y="2479380"/>
                </a:cubicBezTo>
                <a:cubicBezTo>
                  <a:pt x="2006748" y="2479380"/>
                  <a:pt x="2367738" y="2118390"/>
                  <a:pt x="2367738" y="1673087"/>
                </a:cubicBezTo>
                <a:cubicBezTo>
                  <a:pt x="2367738" y="1513043"/>
                  <a:pt x="2321108" y="1363890"/>
                  <a:pt x="2239307" y="1239362"/>
                </a:cubicBezTo>
                <a:lnTo>
                  <a:pt x="2445928" y="1032741"/>
                </a:lnTo>
                <a:cubicBezTo>
                  <a:pt x="2577451" y="1212149"/>
                  <a:pt x="2654457" y="1433625"/>
                  <a:pt x="2654457" y="1673087"/>
                </a:cubicBezTo>
                <a:cubicBezTo>
                  <a:pt x="2654457" y="2276741"/>
                  <a:pt x="2165099" y="2766099"/>
                  <a:pt x="1561445" y="2766099"/>
                </a:cubicBezTo>
                <a:cubicBezTo>
                  <a:pt x="957792" y="2766099"/>
                  <a:pt x="468434" y="2276741"/>
                  <a:pt x="468434" y="1673087"/>
                </a:cubicBezTo>
                <a:cubicBezTo>
                  <a:pt x="468434" y="1069433"/>
                  <a:pt x="957792" y="580076"/>
                  <a:pt x="1561445" y="580076"/>
                </a:cubicBezTo>
                <a:close/>
                <a:moveTo>
                  <a:pt x="1561445" y="111642"/>
                </a:moveTo>
                <a:cubicBezTo>
                  <a:pt x="1890473" y="111642"/>
                  <a:pt x="2195731" y="213411"/>
                  <a:pt x="2447076" y="387744"/>
                </a:cubicBezTo>
                <a:lnTo>
                  <a:pt x="2453780" y="494744"/>
                </a:lnTo>
                <a:lnTo>
                  <a:pt x="2309436" y="639088"/>
                </a:lnTo>
                <a:cubicBezTo>
                  <a:pt x="2099826" y="485554"/>
                  <a:pt x="1841132" y="395669"/>
                  <a:pt x="1561445" y="395669"/>
                </a:cubicBezTo>
                <a:cubicBezTo>
                  <a:pt x="855947" y="395669"/>
                  <a:pt x="284027" y="967589"/>
                  <a:pt x="284027" y="1673087"/>
                </a:cubicBezTo>
                <a:cubicBezTo>
                  <a:pt x="284027" y="2378585"/>
                  <a:pt x="855947" y="2950505"/>
                  <a:pt x="1561445" y="2950505"/>
                </a:cubicBezTo>
                <a:cubicBezTo>
                  <a:pt x="2266943" y="2950505"/>
                  <a:pt x="2838863" y="2378585"/>
                  <a:pt x="2838863" y="1673087"/>
                </a:cubicBezTo>
                <a:cubicBezTo>
                  <a:pt x="2838863" y="1382650"/>
                  <a:pt x="2741936" y="1114852"/>
                  <a:pt x="2577529" y="901139"/>
                </a:cubicBezTo>
                <a:lnTo>
                  <a:pt x="2706681" y="771988"/>
                </a:lnTo>
                <a:lnTo>
                  <a:pt x="2841540" y="780437"/>
                </a:lnTo>
                <a:cubicBezTo>
                  <a:pt x="3019168" y="1032973"/>
                  <a:pt x="3122890" y="1340917"/>
                  <a:pt x="3122890" y="1673087"/>
                </a:cubicBezTo>
                <a:cubicBezTo>
                  <a:pt x="3122890" y="2535449"/>
                  <a:pt x="2423807" y="3234532"/>
                  <a:pt x="1561445" y="3234532"/>
                </a:cubicBezTo>
                <a:cubicBezTo>
                  <a:pt x="699083" y="3234532"/>
                  <a:pt x="0" y="2535449"/>
                  <a:pt x="0" y="1673087"/>
                </a:cubicBezTo>
                <a:cubicBezTo>
                  <a:pt x="0" y="810725"/>
                  <a:pt x="699083" y="111642"/>
                  <a:pt x="1561445" y="111642"/>
                </a:cubicBezTo>
                <a:close/>
                <a:moveTo>
                  <a:pt x="2909110" y="0"/>
                </a:moveTo>
                <a:lnTo>
                  <a:pt x="2926757" y="281655"/>
                </a:lnTo>
                <a:lnTo>
                  <a:pt x="3208412" y="299301"/>
                </a:lnTo>
                <a:lnTo>
                  <a:pt x="2863230" y="644483"/>
                </a:lnTo>
                <a:lnTo>
                  <a:pt x="2685547" y="633351"/>
                </a:lnTo>
                <a:lnTo>
                  <a:pt x="1718098" y="1600799"/>
                </a:lnTo>
                <a:cubicBezTo>
                  <a:pt x="1729236" y="1622491"/>
                  <a:pt x="1734939" y="1647123"/>
                  <a:pt x="1734939" y="1673087"/>
                </a:cubicBezTo>
                <a:cubicBezTo>
                  <a:pt x="1734939" y="1768905"/>
                  <a:pt x="1657263" y="1846581"/>
                  <a:pt x="1561445" y="1846581"/>
                </a:cubicBezTo>
                <a:cubicBezTo>
                  <a:pt x="1465627" y="1846581"/>
                  <a:pt x="1387951" y="1768905"/>
                  <a:pt x="1387951" y="1673087"/>
                </a:cubicBezTo>
                <a:cubicBezTo>
                  <a:pt x="1387951" y="1577269"/>
                  <a:pt x="1465627" y="1499593"/>
                  <a:pt x="1561445" y="1499593"/>
                </a:cubicBezTo>
                <a:lnTo>
                  <a:pt x="1591006" y="1505561"/>
                </a:lnTo>
                <a:lnTo>
                  <a:pt x="2574981" y="521587"/>
                </a:lnTo>
                <a:lnTo>
                  <a:pt x="2563928" y="345182"/>
                </a:lnTo>
                <a:close/>
              </a:path>
            </a:pathLst>
          </a:cu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9978073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2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9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8" dur="2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5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7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2" grpId="0"/>
      <p:bldP spid="23" grpId="0"/>
      <p:bldP spid="24" grpId="0"/>
      <p:bldP spid="25" grpId="0"/>
      <p:bldP spid="26" grpId="0"/>
      <p:bldP spid="27" grpId="0"/>
      <p:bldP spid="34" grpId="0" animBg="1"/>
      <p:bldP spid="46" grpId="0" animBg="1"/>
      <p:bldP spid="47" grpId="0" animBg="1"/>
      <p:bldP spid="48" grpId="0" animBg="1"/>
      <p:bldP spid="49" grpId="0" animBg="1"/>
      <p:bldP spid="50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683568" y="437058"/>
            <a:ext cx="3635896" cy="1558628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altLang="ko-KR" dirty="0">
                <a:solidFill>
                  <a:schemeClr val="bg1"/>
                </a:solidFill>
              </a:rPr>
              <a:t>Worldmap Layout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1" name="Text Placeholder 13"/>
          <p:cNvSpPr txBox="1">
            <a:spLocks/>
          </p:cNvSpPr>
          <p:nvPr/>
        </p:nvSpPr>
        <p:spPr>
          <a:xfrm>
            <a:off x="683568" y="2715766"/>
            <a:ext cx="2293105" cy="739354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sz="1600" b="1" dirty="0">
                <a:solidFill>
                  <a:schemeClr val="bg1"/>
                </a:solidFill>
                <a:cs typeface="Arial" pitchFamily="34" charset="0"/>
              </a:rPr>
              <a:t>Simple </a:t>
            </a:r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Presentation Designed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83568" y="3531661"/>
            <a:ext cx="30238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  Easy to change colors, photos and Text. You can simply impress your audience and add a unique zing and appeal to your Presentations. 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900392" y="2293412"/>
            <a:ext cx="668030" cy="307777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62K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947329" y="247782"/>
            <a:ext cx="34248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altLang="ko-KR" sz="12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Struktur</a:t>
            </a:r>
            <a:r>
              <a:rPr lang="en-ID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Menu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815486"/>
            <a:ext cx="7776864" cy="29558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39554601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" dur="20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3"/>
          <p:cNvSpPr txBox="1">
            <a:spLocks/>
          </p:cNvSpPr>
          <p:nvPr/>
        </p:nvSpPr>
        <p:spPr>
          <a:xfrm>
            <a:off x="683568" y="2715766"/>
            <a:ext cx="2293105" cy="739354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sz="1600" b="1" dirty="0">
                <a:solidFill>
                  <a:schemeClr val="bg1"/>
                </a:solidFill>
                <a:cs typeface="Arial" pitchFamily="34" charset="0"/>
              </a:rPr>
              <a:t>Simple </a:t>
            </a:r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Presentation Designed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900392" y="2293412"/>
            <a:ext cx="668030" cy="307777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62K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272805" y="128266"/>
            <a:ext cx="31683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altLang="ko-KR" sz="12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Perancangan</a:t>
            </a:r>
            <a:r>
              <a:rPr lang="en-ID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ID" altLang="ko-KR" sz="12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Antarmuka</a:t>
            </a:r>
            <a:r>
              <a:rPr lang="en-ID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ID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(user Interface)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pic>
        <p:nvPicPr>
          <p:cNvPr id="12" name="Picture 11" descr="Balsamiq Mockups [4.1.4] Crack + License Key (Latest 2021) Download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209084"/>
            <a:ext cx="3600399" cy="27842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13" descr="CorelDRAW Graphics Suite X7 2020 v22.0.0.412 | Edwardsync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6981" y="1365761"/>
            <a:ext cx="3602821" cy="26111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Picture 14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352717"/>
            <a:ext cx="3600400" cy="2624181"/>
          </a:xfrm>
          <a:prstGeom prst="rect">
            <a:avLst/>
          </a:prstGeom>
        </p:spPr>
      </p:pic>
      <p:pic>
        <p:nvPicPr>
          <p:cNvPr id="16" name="Picture 2" descr="C:\xampp\htdocs\kerja_praktik\assets\dist\img\design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0635" y="1365761"/>
            <a:ext cx="3619167" cy="2627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955460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683568" y="437058"/>
            <a:ext cx="3635896" cy="1558628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altLang="ko-KR" dirty="0">
                <a:solidFill>
                  <a:schemeClr val="bg1"/>
                </a:solidFill>
              </a:rPr>
              <a:t>Worldmap Layout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1" name="Text Placeholder 13"/>
          <p:cNvSpPr txBox="1">
            <a:spLocks/>
          </p:cNvSpPr>
          <p:nvPr/>
        </p:nvSpPr>
        <p:spPr>
          <a:xfrm>
            <a:off x="683568" y="2715766"/>
            <a:ext cx="2293105" cy="739354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sz="1600" b="1" dirty="0">
                <a:solidFill>
                  <a:schemeClr val="bg1"/>
                </a:solidFill>
                <a:cs typeface="Arial" pitchFamily="34" charset="0"/>
              </a:rPr>
              <a:t>Simple </a:t>
            </a:r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Presentation Designed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83568" y="3531661"/>
            <a:ext cx="30238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  Easy to change colors, photos and Text. You can simply impress your audience and add a unique zing and appeal to your Presentations. 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900392" y="2293412"/>
            <a:ext cx="668030" cy="307777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62K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275856" y="-10233"/>
            <a:ext cx="28803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Deployment Diagram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pic>
        <p:nvPicPr>
          <p:cNvPr id="9" name="Picture 8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560566"/>
            <a:ext cx="6884854" cy="4171424"/>
          </a:xfrm>
          <a:prstGeom prst="rect">
            <a:avLst/>
          </a:prstGeom>
        </p:spPr>
      </p:pic>
      <p:sp>
        <p:nvSpPr>
          <p:cNvPr id="10" name="Right Arrow 9">
            <a:hlinkClick r:id="rId3" action="ppaction://hlinksldjump"/>
          </p:cNvPr>
          <p:cNvSpPr/>
          <p:nvPr/>
        </p:nvSpPr>
        <p:spPr>
          <a:xfrm>
            <a:off x="7452320" y="4182113"/>
            <a:ext cx="1584176" cy="600345"/>
          </a:xfrm>
          <a:prstGeom prst="rightArrow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dirty="0" err="1" smtClean="0"/>
              <a:t>Kembali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85609133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차트 19">
            <a:extLst>
              <a:ext uri="{FF2B5EF4-FFF2-40B4-BE49-F238E27FC236}">
                <a16:creationId xmlns:a16="http://schemas.microsoft.com/office/drawing/2014/main" xmlns="" id="{90CFAD60-9899-428A-BF07-D2F0F3CCF73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34678759"/>
              </p:ext>
            </p:extLst>
          </p:nvPr>
        </p:nvGraphicFramePr>
        <p:xfrm>
          <a:off x="502795" y="256023"/>
          <a:ext cx="3197216" cy="42759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2" name="Oval 21"/>
          <p:cNvSpPr>
            <a:spLocks noChangeAspect="1"/>
          </p:cNvSpPr>
          <p:nvPr/>
        </p:nvSpPr>
        <p:spPr>
          <a:xfrm>
            <a:off x="2535126" y="2933456"/>
            <a:ext cx="396750" cy="400064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3" name="Rectangle 9"/>
          <p:cNvSpPr/>
          <p:nvPr/>
        </p:nvSpPr>
        <p:spPr>
          <a:xfrm>
            <a:off x="1115616" y="2758495"/>
            <a:ext cx="356493" cy="333708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Rectangle 30"/>
          <p:cNvSpPr/>
          <p:nvPr/>
        </p:nvSpPr>
        <p:spPr>
          <a:xfrm>
            <a:off x="2612477" y="1536047"/>
            <a:ext cx="319399" cy="318465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1" name="Block Arc 14"/>
          <p:cNvSpPr/>
          <p:nvPr/>
        </p:nvSpPr>
        <p:spPr>
          <a:xfrm rot="16200000">
            <a:off x="1561931" y="1912254"/>
            <a:ext cx="1078944" cy="963459"/>
          </a:xfrm>
          <a:custGeom>
            <a:avLst/>
            <a:gdLst/>
            <a:ahLst/>
            <a:cxnLst/>
            <a:rect l="l" t="t" r="r" b="b"/>
            <a:pathLst>
              <a:path w="3185463" h="3187558">
                <a:moveTo>
                  <a:pt x="764000" y="2343999"/>
                </a:moveTo>
                <a:cubicBezTo>
                  <a:pt x="566798" y="2256389"/>
                  <a:pt x="385374" y="2134753"/>
                  <a:pt x="230072" y="1981662"/>
                </a:cubicBezTo>
                <a:cubicBezTo>
                  <a:pt x="297001" y="2223876"/>
                  <a:pt x="428049" y="2439341"/>
                  <a:pt x="603989" y="2608945"/>
                </a:cubicBezTo>
                <a:cubicBezTo>
                  <a:pt x="667739" y="2525681"/>
                  <a:pt x="720588" y="2436567"/>
                  <a:pt x="764000" y="2343999"/>
                </a:cubicBezTo>
                <a:close/>
                <a:moveTo>
                  <a:pt x="783530" y="862903"/>
                </a:moveTo>
                <a:cubicBezTo>
                  <a:pt x="737619" y="760936"/>
                  <a:pt x="681240" y="662513"/>
                  <a:pt x="611676" y="571152"/>
                </a:cubicBezTo>
                <a:cubicBezTo>
                  <a:pt x="419218" y="754019"/>
                  <a:pt x="279227" y="991173"/>
                  <a:pt x="215545" y="1258034"/>
                </a:cubicBezTo>
                <a:cubicBezTo>
                  <a:pt x="378729" y="1090139"/>
                  <a:pt x="571934" y="956907"/>
                  <a:pt x="783530" y="862903"/>
                </a:cubicBezTo>
                <a:close/>
                <a:moveTo>
                  <a:pt x="935657" y="1673146"/>
                </a:moveTo>
                <a:lnTo>
                  <a:pt x="227023" y="1673146"/>
                </a:lnTo>
                <a:cubicBezTo>
                  <a:pt x="393068" y="1882941"/>
                  <a:pt x="605618" y="2045968"/>
                  <a:pt x="844267" y="2153109"/>
                </a:cubicBezTo>
                <a:cubicBezTo>
                  <a:pt x="897907" y="1997390"/>
                  <a:pt x="928862" y="1835739"/>
                  <a:pt x="935657" y="1673146"/>
                </a:cubicBezTo>
                <a:close/>
                <a:moveTo>
                  <a:pt x="935928" y="1493146"/>
                </a:moveTo>
                <a:cubicBezTo>
                  <a:pt x="928922" y="1345638"/>
                  <a:pt x="902278" y="1198995"/>
                  <a:pt x="856775" y="1056956"/>
                </a:cubicBezTo>
                <a:cubicBezTo>
                  <a:pt x="636768" y="1156959"/>
                  <a:pt x="439487" y="1304654"/>
                  <a:pt x="281464" y="1493146"/>
                </a:cubicBezTo>
                <a:close/>
                <a:moveTo>
                  <a:pt x="1469785" y="2515107"/>
                </a:moveTo>
                <a:cubicBezTo>
                  <a:pt x="1283000" y="2508124"/>
                  <a:pt x="1100523" y="2472287"/>
                  <a:pt x="927628" y="2411229"/>
                </a:cubicBezTo>
                <a:cubicBezTo>
                  <a:pt x="876831" y="2520843"/>
                  <a:pt x="814172" y="2626182"/>
                  <a:pt x="738220" y="2724387"/>
                </a:cubicBezTo>
                <a:cubicBezTo>
                  <a:pt x="944637" y="2881665"/>
                  <a:pt x="1196120" y="2982471"/>
                  <a:pt x="1469785" y="3005418"/>
                </a:cubicBezTo>
                <a:close/>
                <a:moveTo>
                  <a:pt x="1469785" y="1673146"/>
                </a:moveTo>
                <a:lnTo>
                  <a:pt x="1112275" y="1673146"/>
                </a:lnTo>
                <a:cubicBezTo>
                  <a:pt x="1105327" y="1858153"/>
                  <a:pt x="1070032" y="2042144"/>
                  <a:pt x="1008001" y="2219039"/>
                </a:cubicBezTo>
                <a:cubicBezTo>
                  <a:pt x="1155519" y="2270408"/>
                  <a:pt x="1310845" y="2300826"/>
                  <a:pt x="1469785" y="2307834"/>
                </a:cubicBezTo>
                <a:close/>
                <a:moveTo>
                  <a:pt x="1469785" y="898989"/>
                </a:moveTo>
                <a:cubicBezTo>
                  <a:pt x="1315103" y="907762"/>
                  <a:pt x="1164166" y="938783"/>
                  <a:pt x="1020939" y="990066"/>
                </a:cubicBezTo>
                <a:cubicBezTo>
                  <a:pt x="1074574" y="1153655"/>
                  <a:pt x="1105461" y="1322925"/>
                  <a:pt x="1112368" y="1493146"/>
                </a:cubicBezTo>
                <a:lnTo>
                  <a:pt x="1469785" y="1493146"/>
                </a:lnTo>
                <a:close/>
                <a:moveTo>
                  <a:pt x="1469785" y="182141"/>
                </a:moveTo>
                <a:cubicBezTo>
                  <a:pt x="1199839" y="204777"/>
                  <a:pt x="951477" y="303168"/>
                  <a:pt x="746615" y="456764"/>
                </a:cubicBezTo>
                <a:cubicBezTo>
                  <a:pt x="828296" y="562801"/>
                  <a:pt x="894225" y="677310"/>
                  <a:pt x="947434" y="796072"/>
                </a:cubicBezTo>
                <a:cubicBezTo>
                  <a:pt x="1113886" y="736067"/>
                  <a:pt x="1289644" y="700323"/>
                  <a:pt x="1469785" y="691530"/>
                </a:cubicBezTo>
                <a:close/>
                <a:moveTo>
                  <a:pt x="2150063" y="992171"/>
                </a:moveTo>
                <a:cubicBezTo>
                  <a:pt x="1990712" y="935501"/>
                  <a:pt x="1822242" y="902595"/>
                  <a:pt x="1649785" y="897224"/>
                </a:cubicBezTo>
                <a:lnTo>
                  <a:pt x="1649785" y="1493146"/>
                </a:lnTo>
                <a:lnTo>
                  <a:pt x="2063712" y="1493146"/>
                </a:lnTo>
                <a:cubicBezTo>
                  <a:pt x="2069089" y="1323887"/>
                  <a:pt x="2098366" y="1155330"/>
                  <a:pt x="2150063" y="992171"/>
                </a:cubicBezTo>
                <a:close/>
                <a:moveTo>
                  <a:pt x="2168848" y="2199110"/>
                </a:moveTo>
                <a:cubicBezTo>
                  <a:pt x="2108555" y="2028681"/>
                  <a:pt x="2073581" y="1851532"/>
                  <a:pt x="2065295" y="1673146"/>
                </a:cubicBezTo>
                <a:lnTo>
                  <a:pt x="1649785" y="1673146"/>
                </a:lnTo>
                <a:lnTo>
                  <a:pt x="1649785" y="2307299"/>
                </a:lnTo>
                <a:cubicBezTo>
                  <a:pt x="1829404" y="2299517"/>
                  <a:pt x="2004315" y="2261965"/>
                  <a:pt x="2168848" y="2199110"/>
                </a:cubicBezTo>
                <a:close/>
                <a:moveTo>
                  <a:pt x="2422394" y="446879"/>
                </a:moveTo>
                <a:cubicBezTo>
                  <a:pt x="2204309" y="287209"/>
                  <a:pt x="1938140" y="189883"/>
                  <a:pt x="1649785" y="178919"/>
                </a:cubicBezTo>
                <a:lnTo>
                  <a:pt x="1649785" y="689876"/>
                </a:lnTo>
                <a:cubicBezTo>
                  <a:pt x="1846998" y="695154"/>
                  <a:pt x="2039668" y="732502"/>
                  <a:pt x="2221721" y="797410"/>
                </a:cubicBezTo>
                <a:cubicBezTo>
                  <a:pt x="2275056" y="675360"/>
                  <a:pt x="2341760" y="557662"/>
                  <a:pt x="2422394" y="446879"/>
                </a:cubicBezTo>
                <a:close/>
                <a:moveTo>
                  <a:pt x="2447278" y="2722123"/>
                </a:moveTo>
                <a:cubicBezTo>
                  <a:pt x="2366121" y="2618714"/>
                  <a:pt x="2299534" y="2507403"/>
                  <a:pt x="2246145" y="2391362"/>
                </a:cubicBezTo>
                <a:cubicBezTo>
                  <a:pt x="2057375" y="2464119"/>
                  <a:pt x="1856285" y="2506958"/>
                  <a:pt x="1649785" y="2514779"/>
                </a:cubicBezTo>
                <a:lnTo>
                  <a:pt x="1649785" y="3008639"/>
                </a:lnTo>
                <a:cubicBezTo>
                  <a:pt x="1949198" y="2997255"/>
                  <a:pt x="2224691" y="2892757"/>
                  <a:pt x="2447278" y="2722123"/>
                </a:cubicBezTo>
                <a:close/>
                <a:moveTo>
                  <a:pt x="2878934" y="1493146"/>
                </a:moveTo>
                <a:cubicBezTo>
                  <a:pt x="2723190" y="1307255"/>
                  <a:pt x="2529440" y="1161128"/>
                  <a:pt x="2313862" y="1060620"/>
                </a:cubicBezTo>
                <a:cubicBezTo>
                  <a:pt x="2270535" y="1201714"/>
                  <a:pt x="2245604" y="1347104"/>
                  <a:pt x="2240109" y="1493146"/>
                </a:cubicBezTo>
                <a:close/>
                <a:moveTo>
                  <a:pt x="2890636" y="1673146"/>
                </a:moveTo>
                <a:lnTo>
                  <a:pt x="2241814" y="1673146"/>
                </a:lnTo>
                <a:cubicBezTo>
                  <a:pt x="2249736" y="1827102"/>
                  <a:pt x="2279520" y="1979973"/>
                  <a:pt x="2329964" y="2127513"/>
                </a:cubicBezTo>
                <a:cubicBezTo>
                  <a:pt x="2545677" y="2019923"/>
                  <a:pt x="2738160" y="1866413"/>
                  <a:pt x="2890636" y="1673146"/>
                </a:cubicBezTo>
                <a:close/>
                <a:moveTo>
                  <a:pt x="2973035" y="1284386"/>
                </a:moveTo>
                <a:cubicBezTo>
                  <a:pt x="2912066" y="1001840"/>
                  <a:pt x="2765308" y="751379"/>
                  <a:pt x="2561381" y="561108"/>
                </a:cubicBezTo>
                <a:cubicBezTo>
                  <a:pt x="2489321" y="656437"/>
                  <a:pt x="2431363" y="759225"/>
                  <a:pt x="2384553" y="865647"/>
                </a:cubicBezTo>
                <a:cubicBezTo>
                  <a:pt x="2604520" y="964977"/>
                  <a:pt x="2804622" y="1106677"/>
                  <a:pt x="2973035" y="1284386"/>
                </a:cubicBezTo>
                <a:close/>
                <a:moveTo>
                  <a:pt x="2974277" y="1897328"/>
                </a:moveTo>
                <a:cubicBezTo>
                  <a:pt x="2812488" y="2073933"/>
                  <a:pt x="2619878" y="2216690"/>
                  <a:pt x="2407486" y="2319665"/>
                </a:cubicBezTo>
                <a:cubicBezTo>
                  <a:pt x="2454169" y="2420503"/>
                  <a:pt x="2511856" y="2517376"/>
                  <a:pt x="2582047" y="2607468"/>
                </a:cubicBezTo>
                <a:cubicBezTo>
                  <a:pt x="2776399" y="2417974"/>
                  <a:pt x="2916061" y="2172750"/>
                  <a:pt x="2974277" y="1897328"/>
                </a:cubicBezTo>
                <a:close/>
                <a:moveTo>
                  <a:pt x="3185463" y="1593779"/>
                </a:moveTo>
                <a:cubicBezTo>
                  <a:pt x="3185463" y="2473999"/>
                  <a:pt x="2471904" y="3187558"/>
                  <a:pt x="1591684" y="3187558"/>
                </a:cubicBezTo>
                <a:cubicBezTo>
                  <a:pt x="738111" y="3187558"/>
                  <a:pt x="41261" y="2516549"/>
                  <a:pt x="1913" y="1673146"/>
                </a:cubicBezTo>
                <a:lnTo>
                  <a:pt x="0" y="1673146"/>
                </a:lnTo>
                <a:lnTo>
                  <a:pt x="0" y="1493146"/>
                </a:lnTo>
                <a:lnTo>
                  <a:pt x="2750" y="1493146"/>
                </a:lnTo>
                <a:cubicBezTo>
                  <a:pt x="50490" y="700174"/>
                  <a:pt x="679654" y="64473"/>
                  <a:pt x="1469785" y="6156"/>
                </a:cubicBezTo>
                <a:lnTo>
                  <a:pt x="1469785" y="0"/>
                </a:lnTo>
                <a:lnTo>
                  <a:pt x="1591684" y="0"/>
                </a:lnTo>
                <a:lnTo>
                  <a:pt x="1649785" y="0"/>
                </a:lnTo>
                <a:lnTo>
                  <a:pt x="1649785" y="2934"/>
                </a:lnTo>
                <a:cubicBezTo>
                  <a:pt x="2503127" y="31654"/>
                  <a:pt x="3185463" y="733032"/>
                  <a:pt x="3185463" y="1593779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4264252107"/>
              </p:ext>
            </p:extLst>
          </p:nvPr>
        </p:nvGraphicFramePr>
        <p:xfrm>
          <a:off x="5134695" y="581739"/>
          <a:ext cx="3456384" cy="4001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2713097000"/>
              </p:ext>
            </p:extLst>
          </p:nvPr>
        </p:nvGraphicFramePr>
        <p:xfrm>
          <a:off x="3923928" y="1239825"/>
          <a:ext cx="5220072" cy="29643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1401035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8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3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8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0" grpId="0">
        <p:bldAsOne/>
      </p:bldGraphic>
      <p:bldP spid="12" grpId="0" animBg="1"/>
      <p:bldP spid="13" grpId="0" animBg="1"/>
      <p:bldP spid="14" grpId="0" animBg="1"/>
      <p:bldP spid="31" grpId="0" animBg="1"/>
      <p:bldGraphic spid="4" grpId="0">
        <p:bldAsOne/>
      </p:bldGraphic>
      <p:bldGraphic spid="3" grpId="0">
        <p:bldAsOne/>
      </p:bldGraphic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차트 19">
            <a:extLst>
              <a:ext uri="{FF2B5EF4-FFF2-40B4-BE49-F238E27FC236}">
                <a16:creationId xmlns:a16="http://schemas.microsoft.com/office/drawing/2014/main" xmlns="" id="{90CFAD60-9899-428A-BF07-D2F0F3CCF73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54460317"/>
              </p:ext>
            </p:extLst>
          </p:nvPr>
        </p:nvGraphicFramePr>
        <p:xfrm>
          <a:off x="510688" y="241429"/>
          <a:ext cx="4341920" cy="42759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2" name="Oval 21"/>
          <p:cNvSpPr>
            <a:spLocks noChangeAspect="1"/>
          </p:cNvSpPr>
          <p:nvPr/>
        </p:nvSpPr>
        <p:spPr>
          <a:xfrm>
            <a:off x="2844935" y="3615002"/>
            <a:ext cx="396750" cy="400064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3" name="Rectangle 9"/>
          <p:cNvSpPr/>
          <p:nvPr/>
        </p:nvSpPr>
        <p:spPr>
          <a:xfrm>
            <a:off x="1115616" y="2569706"/>
            <a:ext cx="356493" cy="333708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Rectangle 30"/>
          <p:cNvSpPr/>
          <p:nvPr/>
        </p:nvSpPr>
        <p:spPr>
          <a:xfrm>
            <a:off x="3963208" y="1877531"/>
            <a:ext cx="319399" cy="318465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1" name="Block Arc 14"/>
          <p:cNvSpPr/>
          <p:nvPr/>
        </p:nvSpPr>
        <p:spPr>
          <a:xfrm rot="16200000">
            <a:off x="1952841" y="1657132"/>
            <a:ext cx="1471684" cy="1472652"/>
          </a:xfrm>
          <a:custGeom>
            <a:avLst/>
            <a:gdLst/>
            <a:ahLst/>
            <a:cxnLst/>
            <a:rect l="l" t="t" r="r" b="b"/>
            <a:pathLst>
              <a:path w="3185463" h="3187558">
                <a:moveTo>
                  <a:pt x="764000" y="2343999"/>
                </a:moveTo>
                <a:cubicBezTo>
                  <a:pt x="566798" y="2256389"/>
                  <a:pt x="385374" y="2134753"/>
                  <a:pt x="230072" y="1981662"/>
                </a:cubicBezTo>
                <a:cubicBezTo>
                  <a:pt x="297001" y="2223876"/>
                  <a:pt x="428049" y="2439341"/>
                  <a:pt x="603989" y="2608945"/>
                </a:cubicBezTo>
                <a:cubicBezTo>
                  <a:pt x="667739" y="2525681"/>
                  <a:pt x="720588" y="2436567"/>
                  <a:pt x="764000" y="2343999"/>
                </a:cubicBezTo>
                <a:close/>
                <a:moveTo>
                  <a:pt x="783530" y="862903"/>
                </a:moveTo>
                <a:cubicBezTo>
                  <a:pt x="737619" y="760936"/>
                  <a:pt x="681240" y="662513"/>
                  <a:pt x="611676" y="571152"/>
                </a:cubicBezTo>
                <a:cubicBezTo>
                  <a:pt x="419218" y="754019"/>
                  <a:pt x="279227" y="991173"/>
                  <a:pt x="215545" y="1258034"/>
                </a:cubicBezTo>
                <a:cubicBezTo>
                  <a:pt x="378729" y="1090139"/>
                  <a:pt x="571934" y="956907"/>
                  <a:pt x="783530" y="862903"/>
                </a:cubicBezTo>
                <a:close/>
                <a:moveTo>
                  <a:pt x="935657" y="1673146"/>
                </a:moveTo>
                <a:lnTo>
                  <a:pt x="227023" y="1673146"/>
                </a:lnTo>
                <a:cubicBezTo>
                  <a:pt x="393068" y="1882941"/>
                  <a:pt x="605618" y="2045968"/>
                  <a:pt x="844267" y="2153109"/>
                </a:cubicBezTo>
                <a:cubicBezTo>
                  <a:pt x="897907" y="1997390"/>
                  <a:pt x="928862" y="1835739"/>
                  <a:pt x="935657" y="1673146"/>
                </a:cubicBezTo>
                <a:close/>
                <a:moveTo>
                  <a:pt x="935928" y="1493146"/>
                </a:moveTo>
                <a:cubicBezTo>
                  <a:pt x="928922" y="1345638"/>
                  <a:pt x="902278" y="1198995"/>
                  <a:pt x="856775" y="1056956"/>
                </a:cubicBezTo>
                <a:cubicBezTo>
                  <a:pt x="636768" y="1156959"/>
                  <a:pt x="439487" y="1304654"/>
                  <a:pt x="281464" y="1493146"/>
                </a:cubicBezTo>
                <a:close/>
                <a:moveTo>
                  <a:pt x="1469785" y="2515107"/>
                </a:moveTo>
                <a:cubicBezTo>
                  <a:pt x="1283000" y="2508124"/>
                  <a:pt x="1100523" y="2472287"/>
                  <a:pt x="927628" y="2411229"/>
                </a:cubicBezTo>
                <a:cubicBezTo>
                  <a:pt x="876831" y="2520843"/>
                  <a:pt x="814172" y="2626182"/>
                  <a:pt x="738220" y="2724387"/>
                </a:cubicBezTo>
                <a:cubicBezTo>
                  <a:pt x="944637" y="2881665"/>
                  <a:pt x="1196120" y="2982471"/>
                  <a:pt x="1469785" y="3005418"/>
                </a:cubicBezTo>
                <a:close/>
                <a:moveTo>
                  <a:pt x="1469785" y="1673146"/>
                </a:moveTo>
                <a:lnTo>
                  <a:pt x="1112275" y="1673146"/>
                </a:lnTo>
                <a:cubicBezTo>
                  <a:pt x="1105327" y="1858153"/>
                  <a:pt x="1070032" y="2042144"/>
                  <a:pt x="1008001" y="2219039"/>
                </a:cubicBezTo>
                <a:cubicBezTo>
                  <a:pt x="1155519" y="2270408"/>
                  <a:pt x="1310845" y="2300826"/>
                  <a:pt x="1469785" y="2307834"/>
                </a:cubicBezTo>
                <a:close/>
                <a:moveTo>
                  <a:pt x="1469785" y="898989"/>
                </a:moveTo>
                <a:cubicBezTo>
                  <a:pt x="1315103" y="907762"/>
                  <a:pt x="1164166" y="938783"/>
                  <a:pt x="1020939" y="990066"/>
                </a:cubicBezTo>
                <a:cubicBezTo>
                  <a:pt x="1074574" y="1153655"/>
                  <a:pt x="1105461" y="1322925"/>
                  <a:pt x="1112368" y="1493146"/>
                </a:cubicBezTo>
                <a:lnTo>
                  <a:pt x="1469785" y="1493146"/>
                </a:lnTo>
                <a:close/>
                <a:moveTo>
                  <a:pt x="1469785" y="182141"/>
                </a:moveTo>
                <a:cubicBezTo>
                  <a:pt x="1199839" y="204777"/>
                  <a:pt x="951477" y="303168"/>
                  <a:pt x="746615" y="456764"/>
                </a:cubicBezTo>
                <a:cubicBezTo>
                  <a:pt x="828296" y="562801"/>
                  <a:pt x="894225" y="677310"/>
                  <a:pt x="947434" y="796072"/>
                </a:cubicBezTo>
                <a:cubicBezTo>
                  <a:pt x="1113886" y="736067"/>
                  <a:pt x="1289644" y="700323"/>
                  <a:pt x="1469785" y="691530"/>
                </a:cubicBezTo>
                <a:close/>
                <a:moveTo>
                  <a:pt x="2150063" y="992171"/>
                </a:moveTo>
                <a:cubicBezTo>
                  <a:pt x="1990712" y="935501"/>
                  <a:pt x="1822242" y="902595"/>
                  <a:pt x="1649785" y="897224"/>
                </a:cubicBezTo>
                <a:lnTo>
                  <a:pt x="1649785" y="1493146"/>
                </a:lnTo>
                <a:lnTo>
                  <a:pt x="2063712" y="1493146"/>
                </a:lnTo>
                <a:cubicBezTo>
                  <a:pt x="2069089" y="1323887"/>
                  <a:pt x="2098366" y="1155330"/>
                  <a:pt x="2150063" y="992171"/>
                </a:cubicBezTo>
                <a:close/>
                <a:moveTo>
                  <a:pt x="2168848" y="2199110"/>
                </a:moveTo>
                <a:cubicBezTo>
                  <a:pt x="2108555" y="2028681"/>
                  <a:pt x="2073581" y="1851532"/>
                  <a:pt x="2065295" y="1673146"/>
                </a:cubicBezTo>
                <a:lnTo>
                  <a:pt x="1649785" y="1673146"/>
                </a:lnTo>
                <a:lnTo>
                  <a:pt x="1649785" y="2307299"/>
                </a:lnTo>
                <a:cubicBezTo>
                  <a:pt x="1829404" y="2299517"/>
                  <a:pt x="2004315" y="2261965"/>
                  <a:pt x="2168848" y="2199110"/>
                </a:cubicBezTo>
                <a:close/>
                <a:moveTo>
                  <a:pt x="2422394" y="446879"/>
                </a:moveTo>
                <a:cubicBezTo>
                  <a:pt x="2204309" y="287209"/>
                  <a:pt x="1938140" y="189883"/>
                  <a:pt x="1649785" y="178919"/>
                </a:cubicBezTo>
                <a:lnTo>
                  <a:pt x="1649785" y="689876"/>
                </a:lnTo>
                <a:cubicBezTo>
                  <a:pt x="1846998" y="695154"/>
                  <a:pt x="2039668" y="732502"/>
                  <a:pt x="2221721" y="797410"/>
                </a:cubicBezTo>
                <a:cubicBezTo>
                  <a:pt x="2275056" y="675360"/>
                  <a:pt x="2341760" y="557662"/>
                  <a:pt x="2422394" y="446879"/>
                </a:cubicBezTo>
                <a:close/>
                <a:moveTo>
                  <a:pt x="2447278" y="2722123"/>
                </a:moveTo>
                <a:cubicBezTo>
                  <a:pt x="2366121" y="2618714"/>
                  <a:pt x="2299534" y="2507403"/>
                  <a:pt x="2246145" y="2391362"/>
                </a:cubicBezTo>
                <a:cubicBezTo>
                  <a:pt x="2057375" y="2464119"/>
                  <a:pt x="1856285" y="2506958"/>
                  <a:pt x="1649785" y="2514779"/>
                </a:cubicBezTo>
                <a:lnTo>
                  <a:pt x="1649785" y="3008639"/>
                </a:lnTo>
                <a:cubicBezTo>
                  <a:pt x="1949198" y="2997255"/>
                  <a:pt x="2224691" y="2892757"/>
                  <a:pt x="2447278" y="2722123"/>
                </a:cubicBezTo>
                <a:close/>
                <a:moveTo>
                  <a:pt x="2878934" y="1493146"/>
                </a:moveTo>
                <a:cubicBezTo>
                  <a:pt x="2723190" y="1307255"/>
                  <a:pt x="2529440" y="1161128"/>
                  <a:pt x="2313862" y="1060620"/>
                </a:cubicBezTo>
                <a:cubicBezTo>
                  <a:pt x="2270535" y="1201714"/>
                  <a:pt x="2245604" y="1347104"/>
                  <a:pt x="2240109" y="1493146"/>
                </a:cubicBezTo>
                <a:close/>
                <a:moveTo>
                  <a:pt x="2890636" y="1673146"/>
                </a:moveTo>
                <a:lnTo>
                  <a:pt x="2241814" y="1673146"/>
                </a:lnTo>
                <a:cubicBezTo>
                  <a:pt x="2249736" y="1827102"/>
                  <a:pt x="2279520" y="1979973"/>
                  <a:pt x="2329964" y="2127513"/>
                </a:cubicBezTo>
                <a:cubicBezTo>
                  <a:pt x="2545677" y="2019923"/>
                  <a:pt x="2738160" y="1866413"/>
                  <a:pt x="2890636" y="1673146"/>
                </a:cubicBezTo>
                <a:close/>
                <a:moveTo>
                  <a:pt x="2973035" y="1284386"/>
                </a:moveTo>
                <a:cubicBezTo>
                  <a:pt x="2912066" y="1001840"/>
                  <a:pt x="2765308" y="751379"/>
                  <a:pt x="2561381" y="561108"/>
                </a:cubicBezTo>
                <a:cubicBezTo>
                  <a:pt x="2489321" y="656437"/>
                  <a:pt x="2431363" y="759225"/>
                  <a:pt x="2384553" y="865647"/>
                </a:cubicBezTo>
                <a:cubicBezTo>
                  <a:pt x="2604520" y="964977"/>
                  <a:pt x="2804622" y="1106677"/>
                  <a:pt x="2973035" y="1284386"/>
                </a:cubicBezTo>
                <a:close/>
                <a:moveTo>
                  <a:pt x="2974277" y="1897328"/>
                </a:moveTo>
                <a:cubicBezTo>
                  <a:pt x="2812488" y="2073933"/>
                  <a:pt x="2619878" y="2216690"/>
                  <a:pt x="2407486" y="2319665"/>
                </a:cubicBezTo>
                <a:cubicBezTo>
                  <a:pt x="2454169" y="2420503"/>
                  <a:pt x="2511856" y="2517376"/>
                  <a:pt x="2582047" y="2607468"/>
                </a:cubicBezTo>
                <a:cubicBezTo>
                  <a:pt x="2776399" y="2417974"/>
                  <a:pt x="2916061" y="2172750"/>
                  <a:pt x="2974277" y="1897328"/>
                </a:cubicBezTo>
                <a:close/>
                <a:moveTo>
                  <a:pt x="3185463" y="1593779"/>
                </a:moveTo>
                <a:cubicBezTo>
                  <a:pt x="3185463" y="2473999"/>
                  <a:pt x="2471904" y="3187558"/>
                  <a:pt x="1591684" y="3187558"/>
                </a:cubicBezTo>
                <a:cubicBezTo>
                  <a:pt x="738111" y="3187558"/>
                  <a:pt x="41261" y="2516549"/>
                  <a:pt x="1913" y="1673146"/>
                </a:cubicBezTo>
                <a:lnTo>
                  <a:pt x="0" y="1673146"/>
                </a:lnTo>
                <a:lnTo>
                  <a:pt x="0" y="1493146"/>
                </a:lnTo>
                <a:lnTo>
                  <a:pt x="2750" y="1493146"/>
                </a:lnTo>
                <a:cubicBezTo>
                  <a:pt x="50490" y="700174"/>
                  <a:pt x="679654" y="64473"/>
                  <a:pt x="1469785" y="6156"/>
                </a:cubicBezTo>
                <a:lnTo>
                  <a:pt x="1469785" y="0"/>
                </a:lnTo>
                <a:lnTo>
                  <a:pt x="1591684" y="0"/>
                </a:lnTo>
                <a:lnTo>
                  <a:pt x="1649785" y="0"/>
                </a:lnTo>
                <a:lnTo>
                  <a:pt x="1649785" y="2934"/>
                </a:lnTo>
                <a:cubicBezTo>
                  <a:pt x="2503127" y="31654"/>
                  <a:pt x="3185463" y="733032"/>
                  <a:pt x="3185463" y="1593779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748974708"/>
              </p:ext>
            </p:extLst>
          </p:nvPr>
        </p:nvGraphicFramePr>
        <p:xfrm>
          <a:off x="5134695" y="581739"/>
          <a:ext cx="3456384" cy="4001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3729557011"/>
              </p:ext>
            </p:extLst>
          </p:nvPr>
        </p:nvGraphicFramePr>
        <p:xfrm>
          <a:off x="4716016" y="1239825"/>
          <a:ext cx="4427984" cy="29643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9" name="Right Arrow 8">
            <a:hlinkClick r:id="rId13" action="ppaction://hlinksldjump"/>
          </p:cNvPr>
          <p:cNvSpPr/>
          <p:nvPr/>
        </p:nvSpPr>
        <p:spPr>
          <a:xfrm>
            <a:off x="7452320" y="4182113"/>
            <a:ext cx="1584176" cy="600345"/>
          </a:xfrm>
          <a:prstGeom prst="rightArrow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dirty="0" err="1" smtClean="0"/>
              <a:t>Kembali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76608430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9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4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9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0" grpId="0">
        <p:bldAsOne/>
      </p:bldGraphic>
      <p:bldP spid="12" grpId="0" animBg="1"/>
      <p:bldP spid="13" grpId="0" animBg="1"/>
      <p:bldP spid="14" grpId="0" animBg="1"/>
      <p:bldP spid="31" grpId="0" animBg="1"/>
      <p:bldGraphic spid="4" grpId="0">
        <p:bldAsOne/>
      </p:bldGraphic>
      <p:bldGraphic spid="3" grpId="0">
        <p:bldAsOne/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 err="1" smtClean="0">
                <a:solidFill>
                  <a:schemeClr val="accent5"/>
                </a:solidFill>
              </a:rPr>
              <a:t>Tempat</a:t>
            </a:r>
            <a:r>
              <a:rPr lang="en-US" altLang="ko-KR" dirty="0" smtClean="0">
                <a:solidFill>
                  <a:schemeClr val="accent5"/>
                </a:solidFill>
              </a:rPr>
              <a:t> </a:t>
            </a:r>
            <a:r>
              <a:rPr lang="en-US" altLang="ko-KR" dirty="0" err="1" smtClean="0">
                <a:solidFill>
                  <a:schemeClr val="accent5"/>
                </a:solidFill>
              </a:rPr>
              <a:t>Penelitian</a:t>
            </a:r>
            <a:endParaRPr lang="ko-KR" alt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247435" y="2414619"/>
            <a:ext cx="3149101" cy="2293969"/>
            <a:chOff x="247435" y="2414619"/>
            <a:chExt cx="3149101" cy="2293969"/>
          </a:xfrm>
        </p:grpSpPr>
        <p:sp>
          <p:nvSpPr>
            <p:cNvPr id="13" name="Rectangle 12"/>
            <p:cNvSpPr/>
            <p:nvPr/>
          </p:nvSpPr>
          <p:spPr>
            <a:xfrm rot="2700000" flipH="1">
              <a:off x="1034951" y="1627103"/>
              <a:ext cx="1574070" cy="3149101"/>
            </a:xfrm>
            <a:custGeom>
              <a:avLst/>
              <a:gdLst/>
              <a:ahLst/>
              <a:cxnLst/>
              <a:rect l="l" t="t" r="r" b="b"/>
              <a:pathLst>
                <a:path w="1574070" h="3149101">
                  <a:moveTo>
                    <a:pt x="1396232" y="177838"/>
                  </a:moveTo>
                  <a:cubicBezTo>
                    <a:pt x="1732682" y="514288"/>
                    <a:pt x="1732682" y="1059782"/>
                    <a:pt x="1396232" y="1396232"/>
                  </a:cubicBezTo>
                  <a:cubicBezTo>
                    <a:pt x="1059782" y="1732681"/>
                    <a:pt x="514289" y="1732681"/>
                    <a:pt x="177839" y="1396232"/>
                  </a:cubicBezTo>
                  <a:cubicBezTo>
                    <a:pt x="-158611" y="1059782"/>
                    <a:pt x="-158611" y="514288"/>
                    <a:pt x="177839" y="177838"/>
                  </a:cubicBezTo>
                  <a:cubicBezTo>
                    <a:pt x="514289" y="-158611"/>
                    <a:pt x="1059782" y="-158611"/>
                    <a:pt x="1396232" y="177838"/>
                  </a:cubicBezTo>
                  <a:close/>
                  <a:moveTo>
                    <a:pt x="1574070" y="0"/>
                  </a:moveTo>
                  <a:cubicBezTo>
                    <a:pt x="1139403" y="-434668"/>
                    <a:pt x="434668" y="-434668"/>
                    <a:pt x="0" y="0"/>
                  </a:cubicBezTo>
                  <a:cubicBezTo>
                    <a:pt x="-434668" y="434667"/>
                    <a:pt x="-434668" y="1139403"/>
                    <a:pt x="0" y="1574070"/>
                  </a:cubicBezTo>
                  <a:cubicBezTo>
                    <a:pt x="149565" y="1723636"/>
                    <a:pt x="331107" y="1821737"/>
                    <a:pt x="522925" y="1867116"/>
                  </a:cubicBezTo>
                  <a:lnTo>
                    <a:pt x="522925" y="3149101"/>
                  </a:lnTo>
                  <a:lnTo>
                    <a:pt x="1051145" y="3149101"/>
                  </a:lnTo>
                  <a:lnTo>
                    <a:pt x="1051145" y="1867115"/>
                  </a:lnTo>
                  <a:cubicBezTo>
                    <a:pt x="1242964" y="1821737"/>
                    <a:pt x="1424505" y="1723636"/>
                    <a:pt x="1574070" y="1574070"/>
                  </a:cubicBezTo>
                  <a:cubicBezTo>
                    <a:pt x="2008738" y="1139403"/>
                    <a:pt x="2008738" y="434667"/>
                    <a:pt x="157407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14" name="Round Same Side Corner Rectangle 13"/>
            <p:cNvSpPr/>
            <p:nvPr/>
          </p:nvSpPr>
          <p:spPr>
            <a:xfrm rot="13500000" flipH="1">
              <a:off x="299369" y="4293587"/>
              <a:ext cx="528162" cy="30184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13315" name="Picture 3" descr="D:\KBM-정애\014-Fullppt\PNG이미지\지구본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8894" y="2038389"/>
            <a:ext cx="1236428" cy="1238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Oval 17"/>
          <p:cNvSpPr/>
          <p:nvPr/>
        </p:nvSpPr>
        <p:spPr>
          <a:xfrm>
            <a:off x="2991380" y="2832668"/>
            <a:ext cx="656698" cy="656698"/>
          </a:xfrm>
          <a:prstGeom prst="ellipse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9" name="Oval 18"/>
          <p:cNvSpPr/>
          <p:nvPr/>
        </p:nvSpPr>
        <p:spPr>
          <a:xfrm>
            <a:off x="2231740" y="1319152"/>
            <a:ext cx="656698" cy="656698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20" name="Oval 19"/>
          <p:cNvSpPr/>
          <p:nvPr/>
        </p:nvSpPr>
        <p:spPr>
          <a:xfrm>
            <a:off x="2231740" y="3363838"/>
            <a:ext cx="656698" cy="656698"/>
          </a:xfrm>
          <a:prstGeom prst="ellipse">
            <a:avLst/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21" name="Oval 20"/>
          <p:cNvSpPr/>
          <p:nvPr/>
        </p:nvSpPr>
        <p:spPr>
          <a:xfrm>
            <a:off x="2991380" y="1899077"/>
            <a:ext cx="656698" cy="656698"/>
          </a:xfrm>
          <a:prstGeom prst="ellipse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grpSp>
        <p:nvGrpSpPr>
          <p:cNvPr id="38" name="Group 37"/>
          <p:cNvGrpSpPr/>
          <p:nvPr/>
        </p:nvGrpSpPr>
        <p:grpSpPr>
          <a:xfrm>
            <a:off x="3891746" y="920347"/>
            <a:ext cx="4896096" cy="523586"/>
            <a:chOff x="7164288" y="856926"/>
            <a:chExt cx="1439711" cy="523586"/>
          </a:xfrm>
        </p:grpSpPr>
        <p:sp>
          <p:nvSpPr>
            <p:cNvPr id="39" name="TextBox 38"/>
            <p:cNvSpPr txBox="1"/>
            <p:nvPr/>
          </p:nvSpPr>
          <p:spPr>
            <a:xfrm>
              <a:off x="7164288" y="856926"/>
              <a:ext cx="14397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1.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Nama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Instansi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7164288" y="1103513"/>
              <a:ext cx="14397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TOKO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SATRIA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JAYA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3960120" y="3098108"/>
            <a:ext cx="4896100" cy="1242438"/>
            <a:chOff x="7164287" y="856926"/>
            <a:chExt cx="1439712" cy="744626"/>
          </a:xfrm>
        </p:grpSpPr>
        <p:sp>
          <p:nvSpPr>
            <p:cNvPr id="42" name="TextBox 41"/>
            <p:cNvSpPr txBox="1"/>
            <p:nvPr/>
          </p:nvSpPr>
          <p:spPr>
            <a:xfrm>
              <a:off x="7164287" y="856926"/>
              <a:ext cx="14397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4.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Sejarah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singkat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7164288" y="1103513"/>
              <a:ext cx="1439711" cy="4980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Dari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induk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Toko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Bapak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Fakih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tahun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 1960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pemilik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Bapak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H.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Fakih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.</a:t>
              </a:r>
            </a:p>
            <a:p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Tahun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2007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Berdiri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Toko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Satria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Jaya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Pendiri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Bapak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Haji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Deden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(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Cucu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dari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dari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Bapak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Haji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Fakih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), </a:t>
              </a:r>
              <a:r>
                <a:rPr lang="es-E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yang </a:t>
              </a:r>
              <a:r>
                <a:rPr lang="es-E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menjual</a:t>
              </a:r>
              <a:r>
                <a:rPr lang="es-E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s-E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bahan</a:t>
              </a:r>
              <a:r>
                <a:rPr lang="es-E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s-E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bangunan</a:t>
              </a:r>
              <a:r>
                <a:rPr lang="es-E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s-E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seperti</a:t>
              </a:r>
              <a:r>
                <a:rPr lang="es-E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s-E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kayu</a:t>
              </a:r>
              <a:r>
                <a:rPr lang="es-E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, bata, </a:t>
              </a:r>
              <a:r>
                <a:rPr lang="es-E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besi</a:t>
              </a:r>
              <a:r>
                <a:rPr lang="es-E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, semen, </a:t>
              </a:r>
              <a:r>
                <a:rPr lang="es-E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cat</a:t>
              </a:r>
              <a:r>
                <a:rPr lang="es-E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, </a:t>
              </a:r>
              <a:r>
                <a:rPr lang="es-E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paku</a:t>
              </a:r>
              <a:r>
                <a:rPr lang="es-E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, </a:t>
              </a:r>
              <a:r>
                <a:rPr lang="es-E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pasir</a:t>
              </a:r>
              <a:r>
                <a:rPr lang="es-E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, </a:t>
              </a:r>
              <a:r>
                <a:rPr lang="es-E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kramik</a:t>
              </a:r>
              <a:r>
                <a:rPr lang="es-E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, dan </a:t>
              </a:r>
              <a:r>
                <a:rPr lang="es-E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lain-lain</a:t>
              </a:r>
              <a:r>
                <a:rPr lang="es-E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.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3924376" y="1558494"/>
            <a:ext cx="4896096" cy="892918"/>
            <a:chOff x="7164288" y="856926"/>
            <a:chExt cx="1439711" cy="892918"/>
          </a:xfrm>
        </p:grpSpPr>
        <p:sp>
          <p:nvSpPr>
            <p:cNvPr id="45" name="TextBox 44"/>
            <p:cNvSpPr txBox="1"/>
            <p:nvPr/>
          </p:nvSpPr>
          <p:spPr>
            <a:xfrm>
              <a:off x="7164288" y="856926"/>
              <a:ext cx="14397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2.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Alamat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7164288" y="1103513"/>
              <a:ext cx="143971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Jl.Aria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Wiratanudatar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KM.5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Sindanglaka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,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WA:0878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2030 2023,</a:t>
              </a:r>
            </a:p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Kabupaten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Cianjur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,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Jawa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Barat</a:t>
              </a:r>
            </a:p>
            <a:p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3870813" y="2380819"/>
            <a:ext cx="4896096" cy="523586"/>
            <a:chOff x="7164288" y="856926"/>
            <a:chExt cx="1439711" cy="523586"/>
          </a:xfrm>
        </p:grpSpPr>
        <p:sp>
          <p:nvSpPr>
            <p:cNvPr id="48" name="TextBox 47"/>
            <p:cNvSpPr txBox="1"/>
            <p:nvPr/>
          </p:nvSpPr>
          <p:spPr>
            <a:xfrm>
              <a:off x="7164288" y="856926"/>
              <a:ext cx="14397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3.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Bidang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Usaha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7164288" y="1103513"/>
              <a:ext cx="14397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Bidang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usaha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penjualan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, </a:t>
              </a:r>
              <a:r>
                <a:rPr lang="en-US" altLang="ko-KR" sz="1200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product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bahan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bangunan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51" name="TextBox 50"/>
          <p:cNvSpPr txBox="1"/>
          <p:nvPr/>
        </p:nvSpPr>
        <p:spPr>
          <a:xfrm>
            <a:off x="2324790" y="1493613"/>
            <a:ext cx="470598" cy="307777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01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3084430" y="2073538"/>
            <a:ext cx="470598" cy="307777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02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3084430" y="3007128"/>
            <a:ext cx="470598" cy="307777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03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2324790" y="3544565"/>
            <a:ext cx="470598" cy="307777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04</a:t>
            </a:r>
          </a:p>
        </p:txBody>
      </p:sp>
      <p:sp>
        <p:nvSpPr>
          <p:cNvPr id="10" name="Right Arrow 9">
            <a:hlinkClick r:id="rId3" action="ppaction://hlinksldjump"/>
          </p:cNvPr>
          <p:cNvSpPr/>
          <p:nvPr/>
        </p:nvSpPr>
        <p:spPr>
          <a:xfrm>
            <a:off x="7452320" y="4182113"/>
            <a:ext cx="1584176" cy="600345"/>
          </a:xfrm>
          <a:prstGeom prst="rightArrow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dirty="0" err="1" smtClean="0"/>
              <a:t>Kembali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075631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13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9" dur="2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4" dur="2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9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4" dur="2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9" dur="2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4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9" dur="2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4" dur="2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9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4" dur="2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9" dur="2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8" grpId="0" animBg="1"/>
      <p:bldP spid="19" grpId="0" animBg="1"/>
      <p:bldP spid="20" grpId="0" animBg="1"/>
      <p:bldP spid="21" grpId="0" animBg="1"/>
      <p:bldP spid="51" grpId="0"/>
      <p:bldP spid="52" grpId="0"/>
      <p:bldP spid="53" grpId="0"/>
      <p:bldP spid="5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/>
          <p:cNvPicPr>
            <a:picLocks noGrp="1" noChangeAspect="1"/>
          </p:cNvPicPr>
          <p:nvPr>
            <p:ph type="pic" idx="1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>
            <a:fillRect/>
          </a:stretch>
        </p:blipFill>
        <p:spPr/>
      </p:pic>
      <p:sp>
        <p:nvSpPr>
          <p:cNvPr id="5" name="Rectangle 4"/>
          <p:cNvSpPr/>
          <p:nvPr/>
        </p:nvSpPr>
        <p:spPr>
          <a:xfrm>
            <a:off x="1547664" y="2143422"/>
            <a:ext cx="6048672" cy="300007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6" name="Isosceles Triangle 5"/>
          <p:cNvSpPr/>
          <p:nvPr/>
        </p:nvSpPr>
        <p:spPr>
          <a:xfrm rot="10800000">
            <a:off x="3746892" y="11875"/>
            <a:ext cx="1650216" cy="812260"/>
          </a:xfrm>
          <a:prstGeom prst="triangle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7" name="Isosceles Triangle 6"/>
          <p:cNvSpPr/>
          <p:nvPr/>
        </p:nvSpPr>
        <p:spPr>
          <a:xfrm rot="10800000">
            <a:off x="4041648" y="111834"/>
            <a:ext cx="1060704" cy="554360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915816" y="2143423"/>
            <a:ext cx="33123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err="1" smtClean="0">
                <a:solidFill>
                  <a:schemeClr val="bg1">
                    <a:lumMod val="50000"/>
                  </a:schemeClr>
                </a:solidFill>
                <a:latin typeface="+mj-lt"/>
                <a:cs typeface="Arial" pitchFamily="34" charset="0"/>
              </a:rPr>
              <a:t>Latar</a:t>
            </a:r>
            <a:r>
              <a:rPr lang="en-US" altLang="ko-KR" sz="2400" b="1" dirty="0" smtClean="0">
                <a:solidFill>
                  <a:schemeClr val="bg1">
                    <a:lumMod val="50000"/>
                  </a:schemeClr>
                </a:solidFill>
                <a:latin typeface="+mj-lt"/>
                <a:cs typeface="Arial" pitchFamily="34" charset="0"/>
              </a:rPr>
              <a:t> </a:t>
            </a:r>
            <a:r>
              <a:rPr lang="en-US" altLang="ko-KR" sz="2400" b="1" dirty="0" err="1" smtClean="0">
                <a:solidFill>
                  <a:schemeClr val="bg1">
                    <a:lumMod val="50000"/>
                  </a:schemeClr>
                </a:solidFill>
                <a:latin typeface="+mj-lt"/>
                <a:cs typeface="Arial" pitchFamily="34" charset="0"/>
              </a:rPr>
              <a:t>Belakang</a:t>
            </a:r>
            <a:endParaRPr lang="ko-KR" altLang="en-US" sz="2400" b="1" dirty="0">
              <a:solidFill>
                <a:schemeClr val="bg1">
                  <a:lumMod val="50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748830" y="2649091"/>
            <a:ext cx="543660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err="1"/>
              <a:t>Pada</a:t>
            </a:r>
            <a:r>
              <a:rPr lang="en-US" altLang="ko-KR" sz="1200" dirty="0"/>
              <a:t> </a:t>
            </a:r>
            <a:r>
              <a:rPr lang="en-US" altLang="ko-KR" sz="1200" dirty="0" err="1"/>
              <a:t>Toko</a:t>
            </a:r>
            <a:r>
              <a:rPr lang="en-US" altLang="ko-KR" sz="1200" dirty="0"/>
              <a:t> </a:t>
            </a:r>
            <a:r>
              <a:rPr lang="en-US" altLang="ko-KR" sz="1200" dirty="0" err="1"/>
              <a:t>Satria</a:t>
            </a:r>
            <a:r>
              <a:rPr lang="en-US" altLang="ko-KR" sz="1200" dirty="0"/>
              <a:t> Jaya, </a:t>
            </a:r>
            <a:r>
              <a:rPr lang="en-US" altLang="ko-KR" sz="1200" dirty="0" err="1"/>
              <a:t>perhitungan</a:t>
            </a:r>
            <a:r>
              <a:rPr lang="en-US" altLang="ko-KR" sz="1200" dirty="0"/>
              <a:t> data </a:t>
            </a:r>
            <a:r>
              <a:rPr lang="en-US" altLang="ko-KR" sz="1200" dirty="0" err="1"/>
              <a:t>barang</a:t>
            </a:r>
            <a:r>
              <a:rPr lang="en-US" altLang="ko-KR" sz="1200" dirty="0"/>
              <a:t> </a:t>
            </a:r>
            <a:r>
              <a:rPr lang="en-US" altLang="ko-KR" sz="1200" dirty="0" err="1"/>
              <a:t>secara</a:t>
            </a:r>
            <a:r>
              <a:rPr lang="en-US" altLang="ko-KR" sz="1200" dirty="0"/>
              <a:t> manual </a:t>
            </a:r>
            <a:r>
              <a:rPr lang="en-US" altLang="ko-KR" sz="1200" dirty="0" err="1"/>
              <a:t>menimbulkan</a:t>
            </a:r>
            <a:r>
              <a:rPr lang="en-US" altLang="ko-KR" sz="1200" dirty="0"/>
              <a:t> </a:t>
            </a:r>
            <a:r>
              <a:rPr lang="en-US" altLang="ko-KR" sz="1200" dirty="0" err="1"/>
              <a:t>ketidak</a:t>
            </a:r>
            <a:r>
              <a:rPr lang="en-US" altLang="ko-KR" sz="1200" dirty="0"/>
              <a:t> </a:t>
            </a:r>
            <a:r>
              <a:rPr lang="en-US" altLang="ko-KR" sz="1200" dirty="0" err="1"/>
              <a:t>efektifan</a:t>
            </a:r>
            <a:r>
              <a:rPr lang="en-US" altLang="ko-KR" sz="1200" dirty="0"/>
              <a:t> </a:t>
            </a:r>
            <a:r>
              <a:rPr lang="en-US" altLang="ko-KR" sz="1200" dirty="0" err="1"/>
              <a:t>dalam</a:t>
            </a:r>
            <a:r>
              <a:rPr lang="en-US" altLang="ko-KR" sz="1200" dirty="0"/>
              <a:t> </a:t>
            </a:r>
            <a:r>
              <a:rPr lang="en-US" altLang="ko-KR" sz="1200" dirty="0" err="1"/>
              <a:t>pengecekan</a:t>
            </a:r>
            <a:r>
              <a:rPr lang="en-US" altLang="ko-KR" sz="1200" dirty="0"/>
              <a:t> </a:t>
            </a:r>
            <a:r>
              <a:rPr lang="en-US" altLang="ko-KR" sz="1200" dirty="0" err="1"/>
              <a:t>kembali</a:t>
            </a:r>
            <a:r>
              <a:rPr lang="en-US" altLang="ko-KR" sz="1200" dirty="0"/>
              <a:t> </a:t>
            </a:r>
            <a:r>
              <a:rPr lang="en-US" altLang="ko-KR" sz="1200" dirty="0" err="1"/>
              <a:t>barang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begitu</a:t>
            </a:r>
            <a:r>
              <a:rPr lang="en-US" altLang="ko-KR" sz="1200" dirty="0"/>
              <a:t> pun </a:t>
            </a:r>
            <a:r>
              <a:rPr lang="en-US" altLang="ko-KR" sz="1200" dirty="0" err="1"/>
              <a:t>penjualan</a:t>
            </a:r>
            <a:r>
              <a:rPr lang="en-US" altLang="ko-KR" sz="1200" dirty="0"/>
              <a:t> </a:t>
            </a:r>
            <a:r>
              <a:rPr lang="en-US" altLang="ko-KR" sz="1200" dirty="0" err="1"/>
              <a:t>barang</a:t>
            </a:r>
            <a:r>
              <a:rPr lang="en-US" altLang="ko-KR" sz="1200" dirty="0"/>
              <a:t> </a:t>
            </a:r>
            <a:r>
              <a:rPr lang="en-US" altLang="ko-KR" sz="1200" dirty="0" err="1"/>
              <a:t>secara</a:t>
            </a:r>
            <a:r>
              <a:rPr lang="en-US" altLang="ko-KR" sz="1200" dirty="0"/>
              <a:t> manual yang </a:t>
            </a:r>
            <a:r>
              <a:rPr lang="en-US" altLang="ko-KR" sz="1200" dirty="0" err="1"/>
              <a:t>seringkali</a:t>
            </a:r>
            <a:r>
              <a:rPr lang="en-US" altLang="ko-KR" sz="1200" dirty="0"/>
              <a:t> </a:t>
            </a:r>
            <a:r>
              <a:rPr lang="en-US" altLang="ko-KR" sz="1200" dirty="0" err="1"/>
              <a:t>menimbulkan</a:t>
            </a:r>
            <a:r>
              <a:rPr lang="en-US" altLang="ko-KR" sz="1200" dirty="0"/>
              <a:t>  </a:t>
            </a:r>
            <a:r>
              <a:rPr lang="en-US" altLang="ko-KR" sz="1200" dirty="0" err="1"/>
              <a:t>ketidakpastian</a:t>
            </a:r>
            <a:r>
              <a:rPr lang="en-US" altLang="ko-KR" sz="1200" dirty="0"/>
              <a:t> </a:t>
            </a:r>
            <a:r>
              <a:rPr lang="en-US" altLang="ko-KR" sz="1200" dirty="0" err="1"/>
              <a:t>terhadap</a:t>
            </a:r>
            <a:r>
              <a:rPr lang="en-US" altLang="ko-KR" sz="1200" dirty="0"/>
              <a:t> customer, </a:t>
            </a:r>
            <a:r>
              <a:rPr lang="en-US" altLang="ko-KR" sz="1200" dirty="0" err="1"/>
              <a:t>kepuasan</a:t>
            </a:r>
            <a:r>
              <a:rPr lang="en-US" altLang="ko-KR" sz="1200" dirty="0"/>
              <a:t> </a:t>
            </a:r>
            <a:r>
              <a:rPr lang="en-US" altLang="ko-KR" sz="1200" dirty="0" err="1"/>
              <a:t>konsumen</a:t>
            </a:r>
            <a:r>
              <a:rPr lang="en-US" altLang="ko-KR" sz="1200" dirty="0"/>
              <a:t> </a:t>
            </a:r>
            <a:r>
              <a:rPr lang="en-US" altLang="ko-KR" sz="1200" dirty="0" err="1"/>
              <a:t>selalu</a:t>
            </a:r>
            <a:r>
              <a:rPr lang="en-US" altLang="ko-KR" sz="1200" dirty="0"/>
              <a:t> </a:t>
            </a:r>
            <a:r>
              <a:rPr lang="en-US" altLang="ko-KR" sz="1200" dirty="0" err="1"/>
              <a:t>menjadi</a:t>
            </a:r>
            <a:r>
              <a:rPr lang="en-US" altLang="ko-KR" sz="1200" dirty="0"/>
              <a:t> </a:t>
            </a:r>
            <a:r>
              <a:rPr lang="en-US" altLang="ko-KR" sz="1200" dirty="0" err="1"/>
              <a:t>nomor</a:t>
            </a:r>
            <a:r>
              <a:rPr lang="en-US" altLang="ko-KR" sz="1200" dirty="0"/>
              <a:t> </a:t>
            </a:r>
            <a:r>
              <a:rPr lang="en-US" altLang="ko-KR" sz="1200" dirty="0" err="1"/>
              <a:t>satu</a:t>
            </a:r>
            <a:r>
              <a:rPr lang="en-US" altLang="ko-KR" sz="1200" dirty="0"/>
              <a:t> </a:t>
            </a:r>
            <a:r>
              <a:rPr lang="en-US" altLang="ko-KR" sz="1200" dirty="0" err="1"/>
              <a:t>bagi</a:t>
            </a:r>
            <a:r>
              <a:rPr lang="en-US" altLang="ko-KR" sz="1200" dirty="0"/>
              <a:t> </a:t>
            </a:r>
            <a:r>
              <a:rPr lang="en-US" altLang="ko-KR" sz="1200" dirty="0" err="1"/>
              <a:t>toko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terutama</a:t>
            </a:r>
            <a:r>
              <a:rPr lang="en-US" altLang="ko-KR" sz="1200" dirty="0"/>
              <a:t> </a:t>
            </a:r>
            <a:r>
              <a:rPr lang="en-US" altLang="ko-KR" sz="1200" dirty="0" err="1"/>
              <a:t>toko</a:t>
            </a:r>
            <a:r>
              <a:rPr lang="en-US" altLang="ko-KR" sz="1200" dirty="0"/>
              <a:t> yang </a:t>
            </a:r>
            <a:r>
              <a:rPr lang="en-US" altLang="ko-KR" sz="1200" dirty="0" err="1"/>
              <a:t>bergerak</a:t>
            </a:r>
            <a:r>
              <a:rPr lang="en-US" altLang="ko-KR" sz="1200" dirty="0"/>
              <a:t> di </a:t>
            </a:r>
            <a:r>
              <a:rPr lang="en-US" altLang="ko-KR" sz="1200" dirty="0" err="1"/>
              <a:t>bidang</a:t>
            </a:r>
            <a:r>
              <a:rPr lang="en-US" altLang="ko-KR" sz="1200" dirty="0"/>
              <a:t> </a:t>
            </a:r>
            <a:r>
              <a:rPr lang="en-US" altLang="ko-KR" sz="1200" dirty="0" err="1"/>
              <a:t>perdagangan</a:t>
            </a:r>
            <a:r>
              <a:rPr lang="en-US" altLang="ko-KR" sz="1200" dirty="0"/>
              <a:t>. </a:t>
            </a:r>
          </a:p>
          <a:p>
            <a:pPr algn="ctr"/>
            <a:r>
              <a:rPr lang="en-ID" sz="1200" dirty="0" err="1"/>
              <a:t>Mengenai</a:t>
            </a:r>
            <a:r>
              <a:rPr lang="en-ID" sz="1200" dirty="0"/>
              <a:t> </a:t>
            </a:r>
            <a:r>
              <a:rPr lang="en-ID" sz="1200" dirty="0" err="1"/>
              <a:t>hal</a:t>
            </a:r>
            <a:r>
              <a:rPr lang="en-ID" sz="1200" dirty="0"/>
              <a:t> </a:t>
            </a:r>
            <a:r>
              <a:rPr lang="en-ID" sz="1200" dirty="0" err="1"/>
              <a:t>tersebut</a:t>
            </a:r>
            <a:r>
              <a:rPr lang="en-ID" sz="1200" dirty="0"/>
              <a:t> </a:t>
            </a:r>
            <a:r>
              <a:rPr lang="en-ID" sz="1200" dirty="0" err="1"/>
              <a:t>tentunya</a:t>
            </a:r>
            <a:r>
              <a:rPr lang="en-ID" sz="1200" dirty="0"/>
              <a:t> </a:t>
            </a:r>
            <a:r>
              <a:rPr lang="en-ID" sz="1200" dirty="0" err="1"/>
              <a:t>pemanfaatan</a:t>
            </a:r>
            <a:r>
              <a:rPr lang="en-ID" sz="1200" dirty="0"/>
              <a:t> </a:t>
            </a:r>
            <a:r>
              <a:rPr lang="en-ID" sz="1200" dirty="0" err="1"/>
              <a:t>teknologi</a:t>
            </a:r>
            <a:r>
              <a:rPr lang="en-ID" sz="1200" dirty="0"/>
              <a:t> </a:t>
            </a:r>
            <a:r>
              <a:rPr lang="en-ID" sz="1200" dirty="0" err="1"/>
              <a:t>komputer</a:t>
            </a:r>
            <a:r>
              <a:rPr lang="en-ID" sz="1200" dirty="0"/>
              <a:t> </a:t>
            </a:r>
            <a:r>
              <a:rPr lang="en-ID" sz="1200" dirty="0" err="1"/>
              <a:t>sangat</a:t>
            </a:r>
            <a:r>
              <a:rPr lang="en-ID" sz="1200" dirty="0"/>
              <a:t> </a:t>
            </a:r>
            <a:r>
              <a:rPr lang="en-ID" sz="1200" dirty="0" err="1"/>
              <a:t>dibutuhkan</a:t>
            </a:r>
            <a:r>
              <a:rPr lang="en-ID" sz="1200" dirty="0"/>
              <a:t> di </a:t>
            </a:r>
            <a:r>
              <a:rPr lang="en-ID" sz="1200" dirty="0" err="1"/>
              <a:t>berbagai</a:t>
            </a:r>
            <a:r>
              <a:rPr lang="en-ID" sz="1200" dirty="0"/>
              <a:t> </a:t>
            </a:r>
            <a:r>
              <a:rPr lang="en-ID" sz="1200" dirty="0" err="1"/>
              <a:t>bidang</a:t>
            </a:r>
            <a:r>
              <a:rPr lang="en-ID" sz="1200" dirty="0"/>
              <a:t>, </a:t>
            </a:r>
            <a:r>
              <a:rPr lang="en-ID" sz="1200" dirty="0" err="1"/>
              <a:t>terutama</a:t>
            </a:r>
            <a:r>
              <a:rPr lang="en-ID" sz="1200" dirty="0"/>
              <a:t> </a:t>
            </a:r>
            <a:r>
              <a:rPr lang="en-ID" sz="1200" dirty="0" err="1"/>
              <a:t>bidang</a:t>
            </a:r>
            <a:r>
              <a:rPr lang="en-ID" sz="1200" dirty="0"/>
              <a:t> </a:t>
            </a:r>
            <a:r>
              <a:rPr lang="en-ID" sz="1200" dirty="0" err="1"/>
              <a:t>perdagangan</a:t>
            </a:r>
            <a:r>
              <a:rPr lang="en-ID" sz="1200" dirty="0"/>
              <a:t> </a:t>
            </a:r>
            <a:r>
              <a:rPr lang="en-ID" sz="1200" dirty="0" err="1"/>
              <a:t>dimana</a:t>
            </a:r>
            <a:r>
              <a:rPr lang="en-ID" sz="1200" dirty="0"/>
              <a:t> </a:t>
            </a:r>
            <a:r>
              <a:rPr lang="en-ID" sz="1200" dirty="0" err="1"/>
              <a:t>setiap</a:t>
            </a:r>
            <a:r>
              <a:rPr lang="en-ID" sz="1200" dirty="0"/>
              <a:t> </a:t>
            </a:r>
            <a:r>
              <a:rPr lang="en-ID" sz="1200" dirty="0" err="1"/>
              <a:t>barang</a:t>
            </a:r>
            <a:r>
              <a:rPr lang="en-ID" sz="1200" dirty="0"/>
              <a:t> </a:t>
            </a:r>
            <a:r>
              <a:rPr lang="en-ID" sz="1200" dirty="0" err="1"/>
              <a:t>masuk</a:t>
            </a:r>
            <a:r>
              <a:rPr lang="en-ID" sz="1200" dirty="0"/>
              <a:t> </a:t>
            </a:r>
            <a:r>
              <a:rPr lang="en-ID" sz="1200" dirty="0" err="1"/>
              <a:t>dan</a:t>
            </a:r>
            <a:r>
              <a:rPr lang="en-ID" sz="1200" dirty="0"/>
              <a:t> </a:t>
            </a:r>
            <a:r>
              <a:rPr lang="en-ID" sz="1200" dirty="0" err="1"/>
              <a:t>barang</a:t>
            </a:r>
            <a:r>
              <a:rPr lang="en-ID" sz="1200" dirty="0"/>
              <a:t> </a:t>
            </a:r>
            <a:r>
              <a:rPr lang="en-ID" sz="1200" dirty="0" err="1"/>
              <a:t>keluar</a:t>
            </a:r>
            <a:r>
              <a:rPr lang="en-ID" sz="1200" dirty="0"/>
              <a:t> </a:t>
            </a:r>
            <a:r>
              <a:rPr lang="en-ID" sz="1200" dirty="0" err="1"/>
              <a:t>dapat</a:t>
            </a:r>
            <a:r>
              <a:rPr lang="en-ID" sz="1200" dirty="0"/>
              <a:t> </a:t>
            </a:r>
            <a:r>
              <a:rPr lang="en-ID" sz="1200" dirty="0" err="1"/>
              <a:t>dinput</a:t>
            </a:r>
            <a:r>
              <a:rPr lang="en-ID" sz="1200" dirty="0"/>
              <a:t> </a:t>
            </a:r>
            <a:r>
              <a:rPr lang="en-ID" sz="1200" dirty="0" err="1"/>
              <a:t>secara</a:t>
            </a:r>
            <a:r>
              <a:rPr lang="en-ID" sz="1200" dirty="0"/>
              <a:t> </a:t>
            </a:r>
            <a:r>
              <a:rPr lang="en-ID" sz="1200" dirty="0" err="1"/>
              <a:t>komputerisasi</a:t>
            </a:r>
            <a:r>
              <a:rPr lang="en-ID" sz="1200" dirty="0"/>
              <a:t>, </a:t>
            </a:r>
            <a:r>
              <a:rPr lang="en-ID" sz="1200" dirty="0" err="1"/>
              <a:t>selama</a:t>
            </a:r>
            <a:r>
              <a:rPr lang="en-ID" sz="1200" dirty="0"/>
              <a:t> </a:t>
            </a:r>
            <a:r>
              <a:rPr lang="en-ID" sz="1200" dirty="0" err="1"/>
              <a:t>ini</a:t>
            </a:r>
            <a:r>
              <a:rPr lang="en-ID" sz="1200" dirty="0"/>
              <a:t> </a:t>
            </a:r>
            <a:r>
              <a:rPr lang="en-ID" sz="1200" dirty="0" err="1"/>
              <a:t>bidang</a:t>
            </a:r>
            <a:r>
              <a:rPr lang="en-ID" sz="1200" dirty="0"/>
              <a:t> </a:t>
            </a:r>
            <a:r>
              <a:rPr lang="en-ID" sz="1200" dirty="0" err="1"/>
              <a:t>usaha</a:t>
            </a:r>
            <a:r>
              <a:rPr lang="en-ID" sz="1200" dirty="0"/>
              <a:t> </a:t>
            </a:r>
            <a:r>
              <a:rPr lang="en-ID" sz="1200" dirty="0" err="1"/>
              <a:t>Toko</a:t>
            </a:r>
            <a:r>
              <a:rPr lang="en-ID" sz="1200" dirty="0"/>
              <a:t> </a:t>
            </a:r>
            <a:r>
              <a:rPr lang="en-ID" sz="1200" dirty="0" err="1"/>
              <a:t>Bangunan</a:t>
            </a:r>
            <a:r>
              <a:rPr lang="en-ID" sz="1200" dirty="0"/>
              <a:t> </a:t>
            </a:r>
            <a:r>
              <a:rPr lang="en-ID" sz="1200" dirty="0" err="1"/>
              <a:t>Satria</a:t>
            </a:r>
            <a:r>
              <a:rPr lang="en-ID" sz="1200" dirty="0"/>
              <a:t> Jaya, </a:t>
            </a:r>
            <a:r>
              <a:rPr lang="en-ID" sz="1200" dirty="0" err="1"/>
              <a:t>masih</a:t>
            </a:r>
            <a:r>
              <a:rPr lang="en-ID" sz="1200" dirty="0"/>
              <a:t> </a:t>
            </a:r>
            <a:r>
              <a:rPr lang="en-ID" sz="1200" dirty="0" err="1"/>
              <a:t>menggunakan</a:t>
            </a:r>
            <a:r>
              <a:rPr lang="en-ID" sz="1200" dirty="0"/>
              <a:t> </a:t>
            </a:r>
            <a:r>
              <a:rPr lang="en-ID" sz="1200" dirty="0" err="1"/>
              <a:t>tulis</a:t>
            </a:r>
            <a:r>
              <a:rPr lang="en-ID" sz="1200" dirty="0"/>
              <a:t> </a:t>
            </a:r>
            <a:r>
              <a:rPr lang="en-ID" sz="1200" dirty="0" err="1"/>
              <a:t>tangan</a:t>
            </a:r>
            <a:r>
              <a:rPr lang="en-ID" sz="1200" dirty="0"/>
              <a:t>, </a:t>
            </a:r>
            <a:r>
              <a:rPr lang="en-ID" sz="1200" dirty="0" err="1"/>
              <a:t>baik</a:t>
            </a:r>
            <a:r>
              <a:rPr lang="en-ID" sz="1200" dirty="0"/>
              <a:t> </a:t>
            </a:r>
            <a:r>
              <a:rPr lang="en-ID" sz="1200" dirty="0" err="1"/>
              <a:t>dalam</a:t>
            </a:r>
            <a:r>
              <a:rPr lang="en-ID" sz="1200" dirty="0"/>
              <a:t> </a:t>
            </a:r>
            <a:r>
              <a:rPr lang="en-ID" sz="1200" dirty="0" err="1"/>
              <a:t>pencatatan</a:t>
            </a:r>
            <a:r>
              <a:rPr lang="en-ID" sz="1200" dirty="0"/>
              <a:t> </a:t>
            </a:r>
            <a:r>
              <a:rPr lang="en-ID" sz="1200" dirty="0" err="1"/>
              <a:t>penjualan</a:t>
            </a:r>
            <a:r>
              <a:rPr lang="en-ID" sz="1200" dirty="0"/>
              <a:t> </a:t>
            </a:r>
            <a:r>
              <a:rPr lang="en-ID" sz="1200" dirty="0" err="1"/>
              <a:t>kepada</a:t>
            </a:r>
            <a:r>
              <a:rPr lang="en-ID" sz="1200" dirty="0"/>
              <a:t> </a:t>
            </a:r>
            <a:r>
              <a:rPr lang="en-ID" sz="1200" dirty="0" err="1"/>
              <a:t>konsumen</a:t>
            </a:r>
            <a:r>
              <a:rPr lang="en-ID" sz="1200" dirty="0"/>
              <a:t> </a:t>
            </a:r>
            <a:r>
              <a:rPr lang="en-ID" sz="1200" dirty="0" err="1"/>
              <a:t>ataupun</a:t>
            </a:r>
            <a:r>
              <a:rPr lang="en-ID" sz="1200" dirty="0"/>
              <a:t> </a:t>
            </a:r>
            <a:r>
              <a:rPr lang="en-ID" sz="1200" dirty="0" err="1"/>
              <a:t>pendataan</a:t>
            </a:r>
            <a:r>
              <a:rPr lang="en-ID" sz="1200" dirty="0"/>
              <a:t> </a:t>
            </a:r>
            <a:r>
              <a:rPr lang="en-ID" sz="1200" dirty="0" err="1"/>
              <a:t>barang</a:t>
            </a:r>
            <a:r>
              <a:rPr lang="en-ID" sz="1200" dirty="0"/>
              <a:t> </a:t>
            </a:r>
            <a:r>
              <a:rPr lang="en-ID" sz="1200" dirty="0" err="1"/>
              <a:t>bahan</a:t>
            </a:r>
            <a:r>
              <a:rPr lang="en-ID" sz="1200" dirty="0"/>
              <a:t> </a:t>
            </a:r>
            <a:r>
              <a:rPr lang="en-ID" sz="1200" dirty="0" err="1"/>
              <a:t>bangunan</a:t>
            </a:r>
            <a:r>
              <a:rPr lang="en-ID" sz="1200" dirty="0"/>
              <a:t>.</a:t>
            </a:r>
          </a:p>
          <a:p>
            <a:pPr algn="ctr"/>
            <a:endParaRPr lang="en-US" altLang="ko-KR" sz="1200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8879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4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/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 smtClean="0">
                <a:solidFill>
                  <a:schemeClr val="accent5"/>
                </a:solidFill>
              </a:rPr>
              <a:t>l</a:t>
            </a:r>
            <a:endParaRPr lang="ko-KR" altLang="en-US" dirty="0"/>
          </a:p>
        </p:txBody>
      </p:sp>
      <p:grpSp>
        <p:nvGrpSpPr>
          <p:cNvPr id="8" name="Group 7"/>
          <p:cNvGrpSpPr/>
          <p:nvPr/>
        </p:nvGrpSpPr>
        <p:grpSpPr>
          <a:xfrm rot="17995255">
            <a:off x="920128" y="1446917"/>
            <a:ext cx="1503255" cy="1500689"/>
            <a:chOff x="2417597" y="1836205"/>
            <a:chExt cx="1913618" cy="1910351"/>
          </a:xfrm>
        </p:grpSpPr>
        <p:sp>
          <p:nvSpPr>
            <p:cNvPr id="33" name="Block Arc 32"/>
            <p:cNvSpPr/>
            <p:nvPr/>
          </p:nvSpPr>
          <p:spPr>
            <a:xfrm>
              <a:off x="2420864" y="1836205"/>
              <a:ext cx="1910351" cy="1910351"/>
            </a:xfrm>
            <a:prstGeom prst="blockArc">
              <a:avLst>
                <a:gd name="adj1" fmla="val 10800000"/>
                <a:gd name="adj2" fmla="val 21522627"/>
                <a:gd name="adj3" fmla="val 20545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420864" y="2762119"/>
              <a:ext cx="396000" cy="720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3935215" y="2762119"/>
              <a:ext cx="396000" cy="720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2417597" y="3475288"/>
              <a:ext cx="396000" cy="17872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3931941" y="3475283"/>
              <a:ext cx="396000" cy="17872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1" name="Group 60"/>
          <p:cNvGrpSpPr/>
          <p:nvPr/>
        </p:nvGrpSpPr>
        <p:grpSpPr>
          <a:xfrm>
            <a:off x="2136600" y="1944469"/>
            <a:ext cx="1798531" cy="1989033"/>
            <a:chOff x="2136600" y="1944469"/>
            <a:chExt cx="1798531" cy="1989033"/>
          </a:xfrm>
        </p:grpSpPr>
        <p:sp>
          <p:nvSpPr>
            <p:cNvPr id="10" name="Rectangle 9"/>
            <p:cNvSpPr/>
            <p:nvPr/>
          </p:nvSpPr>
          <p:spPr>
            <a:xfrm rot="20695255">
              <a:off x="2591704" y="2950484"/>
              <a:ext cx="263476" cy="246637"/>
            </a:xfrm>
            <a:custGeom>
              <a:avLst/>
              <a:gdLst>
                <a:gd name="connsiteX0" fmla="*/ 833935 w 3239999"/>
                <a:gd name="connsiteY0" fmla="*/ 22 h 3032924"/>
                <a:gd name="connsiteX1" fmla="*/ 1576606 w 3239999"/>
                <a:gd name="connsiteY1" fmla="*/ 402054 h 3032924"/>
                <a:gd name="connsiteX2" fmla="*/ 1576606 w 3239999"/>
                <a:gd name="connsiteY2" fmla="*/ 430441 h 3032924"/>
                <a:gd name="connsiteX3" fmla="*/ 1576606 w 3239999"/>
                <a:gd name="connsiteY3" fmla="*/ 526981 h 3032924"/>
                <a:gd name="connsiteX4" fmla="*/ 1576606 w 3239999"/>
                <a:gd name="connsiteY4" fmla="*/ 2765302 h 3032924"/>
                <a:gd name="connsiteX5" fmla="*/ 378630 w 3239999"/>
                <a:gd name="connsiteY5" fmla="*/ 2472117 h 3032924"/>
                <a:gd name="connsiteX6" fmla="*/ 384918 w 3239999"/>
                <a:gd name="connsiteY6" fmla="*/ 526981 h 3032924"/>
                <a:gd name="connsiteX7" fmla="*/ 239143 w 3239999"/>
                <a:gd name="connsiteY7" fmla="*/ 526981 h 3032924"/>
                <a:gd name="connsiteX8" fmla="*/ 239143 w 3239999"/>
                <a:gd name="connsiteY8" fmla="*/ 2776423 h 3032924"/>
                <a:gd name="connsiteX9" fmla="*/ 1576606 w 3239999"/>
                <a:gd name="connsiteY9" fmla="*/ 2776423 h 3032924"/>
                <a:gd name="connsiteX10" fmla="*/ 1576606 w 3239999"/>
                <a:gd name="connsiteY10" fmla="*/ 2778202 h 3032924"/>
                <a:gd name="connsiteX11" fmla="*/ 1663394 w 3239999"/>
                <a:gd name="connsiteY11" fmla="*/ 2778202 h 3032924"/>
                <a:gd name="connsiteX12" fmla="*/ 1663394 w 3239999"/>
                <a:gd name="connsiteY12" fmla="*/ 2776423 h 3032924"/>
                <a:gd name="connsiteX13" fmla="*/ 3000856 w 3239999"/>
                <a:gd name="connsiteY13" fmla="*/ 2776423 h 3032924"/>
                <a:gd name="connsiteX14" fmla="*/ 3000856 w 3239999"/>
                <a:gd name="connsiteY14" fmla="*/ 526981 h 3032924"/>
                <a:gd name="connsiteX15" fmla="*/ 2855082 w 3239999"/>
                <a:gd name="connsiteY15" fmla="*/ 526981 h 3032924"/>
                <a:gd name="connsiteX16" fmla="*/ 2861369 w 3239999"/>
                <a:gd name="connsiteY16" fmla="*/ 2472117 h 3032924"/>
                <a:gd name="connsiteX17" fmla="*/ 1663394 w 3239999"/>
                <a:gd name="connsiteY17" fmla="*/ 2765302 h 3032924"/>
                <a:gd name="connsiteX18" fmla="*/ 1663394 w 3239999"/>
                <a:gd name="connsiteY18" fmla="*/ 526981 h 3032924"/>
                <a:gd name="connsiteX19" fmla="*/ 1663394 w 3239999"/>
                <a:gd name="connsiteY19" fmla="*/ 430441 h 3032924"/>
                <a:gd name="connsiteX20" fmla="*/ 1663394 w 3239999"/>
                <a:gd name="connsiteY20" fmla="*/ 402054 h 3032924"/>
                <a:gd name="connsiteX21" fmla="*/ 2406065 w 3239999"/>
                <a:gd name="connsiteY21" fmla="*/ 22 h 3032924"/>
                <a:gd name="connsiteX22" fmla="*/ 2853673 w 3239999"/>
                <a:gd name="connsiteY22" fmla="*/ 91100 h 3032924"/>
                <a:gd name="connsiteX23" fmla="*/ 2854770 w 3239999"/>
                <a:gd name="connsiteY23" fmla="*/ 430441 h 3032924"/>
                <a:gd name="connsiteX24" fmla="*/ 3120669 w 3239999"/>
                <a:gd name="connsiteY24" fmla="*/ 428517 h 3032924"/>
                <a:gd name="connsiteX25" fmla="*/ 3120669 w 3239999"/>
                <a:gd name="connsiteY25" fmla="*/ 738345 h 3032924"/>
                <a:gd name="connsiteX26" fmla="*/ 3239999 w 3239999"/>
                <a:gd name="connsiteY26" fmla="*/ 738345 h 3032924"/>
                <a:gd name="connsiteX27" fmla="*/ 3239999 w 3239999"/>
                <a:gd name="connsiteY27" fmla="*/ 3032924 h 3032924"/>
                <a:gd name="connsiteX28" fmla="*/ 0 w 3239999"/>
                <a:gd name="connsiteY28" fmla="*/ 3032924 h 3032924"/>
                <a:gd name="connsiteX29" fmla="*/ 0 w 3239999"/>
                <a:gd name="connsiteY29" fmla="*/ 738345 h 3032924"/>
                <a:gd name="connsiteX30" fmla="*/ 102477 w 3239999"/>
                <a:gd name="connsiteY30" fmla="*/ 738345 h 3032924"/>
                <a:gd name="connsiteX31" fmla="*/ 102477 w 3239999"/>
                <a:gd name="connsiteY31" fmla="*/ 428517 h 3032924"/>
                <a:gd name="connsiteX32" fmla="*/ 385229 w 3239999"/>
                <a:gd name="connsiteY32" fmla="*/ 430441 h 3032924"/>
                <a:gd name="connsiteX33" fmla="*/ 386326 w 3239999"/>
                <a:gd name="connsiteY33" fmla="*/ 91100 h 3032924"/>
                <a:gd name="connsiteX34" fmla="*/ 833935 w 3239999"/>
                <a:gd name="connsiteY34" fmla="*/ 22 h 3032924"/>
                <a:gd name="connsiteX0" fmla="*/ 833935 w 3239999"/>
                <a:gd name="connsiteY0" fmla="*/ 22 h 3032924"/>
                <a:gd name="connsiteX1" fmla="*/ 1576606 w 3239999"/>
                <a:gd name="connsiteY1" fmla="*/ 402054 h 3032924"/>
                <a:gd name="connsiteX2" fmla="*/ 1576606 w 3239999"/>
                <a:gd name="connsiteY2" fmla="*/ 430441 h 3032924"/>
                <a:gd name="connsiteX3" fmla="*/ 1576606 w 3239999"/>
                <a:gd name="connsiteY3" fmla="*/ 526981 h 3032924"/>
                <a:gd name="connsiteX4" fmla="*/ 1576606 w 3239999"/>
                <a:gd name="connsiteY4" fmla="*/ 2765302 h 3032924"/>
                <a:gd name="connsiteX5" fmla="*/ 378630 w 3239999"/>
                <a:gd name="connsiteY5" fmla="*/ 2472117 h 3032924"/>
                <a:gd name="connsiteX6" fmla="*/ 384918 w 3239999"/>
                <a:gd name="connsiteY6" fmla="*/ 526981 h 3032924"/>
                <a:gd name="connsiteX7" fmla="*/ 239143 w 3239999"/>
                <a:gd name="connsiteY7" fmla="*/ 526981 h 3032924"/>
                <a:gd name="connsiteX8" fmla="*/ 239143 w 3239999"/>
                <a:gd name="connsiteY8" fmla="*/ 2776423 h 3032924"/>
                <a:gd name="connsiteX9" fmla="*/ 1576606 w 3239999"/>
                <a:gd name="connsiteY9" fmla="*/ 2776423 h 3032924"/>
                <a:gd name="connsiteX10" fmla="*/ 1576606 w 3239999"/>
                <a:gd name="connsiteY10" fmla="*/ 2778202 h 3032924"/>
                <a:gd name="connsiteX11" fmla="*/ 1663394 w 3239999"/>
                <a:gd name="connsiteY11" fmla="*/ 2778202 h 3032924"/>
                <a:gd name="connsiteX12" fmla="*/ 1663394 w 3239999"/>
                <a:gd name="connsiteY12" fmla="*/ 2776423 h 3032924"/>
                <a:gd name="connsiteX13" fmla="*/ 3000856 w 3239999"/>
                <a:gd name="connsiteY13" fmla="*/ 2776423 h 3032924"/>
                <a:gd name="connsiteX14" fmla="*/ 3000856 w 3239999"/>
                <a:gd name="connsiteY14" fmla="*/ 526981 h 3032924"/>
                <a:gd name="connsiteX15" fmla="*/ 2855082 w 3239999"/>
                <a:gd name="connsiteY15" fmla="*/ 526981 h 3032924"/>
                <a:gd name="connsiteX16" fmla="*/ 2861369 w 3239999"/>
                <a:gd name="connsiteY16" fmla="*/ 2472117 h 3032924"/>
                <a:gd name="connsiteX17" fmla="*/ 1663394 w 3239999"/>
                <a:gd name="connsiteY17" fmla="*/ 2765302 h 3032924"/>
                <a:gd name="connsiteX18" fmla="*/ 1663394 w 3239999"/>
                <a:gd name="connsiteY18" fmla="*/ 526981 h 3032924"/>
                <a:gd name="connsiteX19" fmla="*/ 1663394 w 3239999"/>
                <a:gd name="connsiteY19" fmla="*/ 430441 h 3032924"/>
                <a:gd name="connsiteX20" fmla="*/ 1663394 w 3239999"/>
                <a:gd name="connsiteY20" fmla="*/ 402054 h 3032924"/>
                <a:gd name="connsiteX21" fmla="*/ 2406065 w 3239999"/>
                <a:gd name="connsiteY21" fmla="*/ 22 h 3032924"/>
                <a:gd name="connsiteX22" fmla="*/ 2853673 w 3239999"/>
                <a:gd name="connsiteY22" fmla="*/ 91100 h 3032924"/>
                <a:gd name="connsiteX23" fmla="*/ 2854770 w 3239999"/>
                <a:gd name="connsiteY23" fmla="*/ 430441 h 3032924"/>
                <a:gd name="connsiteX24" fmla="*/ 3120669 w 3239999"/>
                <a:gd name="connsiteY24" fmla="*/ 428517 h 3032924"/>
                <a:gd name="connsiteX25" fmla="*/ 3120669 w 3239999"/>
                <a:gd name="connsiteY25" fmla="*/ 738345 h 3032924"/>
                <a:gd name="connsiteX26" fmla="*/ 3239999 w 3239999"/>
                <a:gd name="connsiteY26" fmla="*/ 738345 h 3032924"/>
                <a:gd name="connsiteX27" fmla="*/ 3239999 w 3239999"/>
                <a:gd name="connsiteY27" fmla="*/ 3032924 h 3032924"/>
                <a:gd name="connsiteX28" fmla="*/ 0 w 3239999"/>
                <a:gd name="connsiteY28" fmla="*/ 3032924 h 3032924"/>
                <a:gd name="connsiteX29" fmla="*/ 0 w 3239999"/>
                <a:gd name="connsiteY29" fmla="*/ 738345 h 3032924"/>
                <a:gd name="connsiteX30" fmla="*/ 102477 w 3239999"/>
                <a:gd name="connsiteY30" fmla="*/ 738345 h 3032924"/>
                <a:gd name="connsiteX31" fmla="*/ 102477 w 3239999"/>
                <a:gd name="connsiteY31" fmla="*/ 428517 h 3032924"/>
                <a:gd name="connsiteX32" fmla="*/ 385229 w 3239999"/>
                <a:gd name="connsiteY32" fmla="*/ 430441 h 3032924"/>
                <a:gd name="connsiteX33" fmla="*/ 386326 w 3239999"/>
                <a:gd name="connsiteY33" fmla="*/ 91100 h 3032924"/>
                <a:gd name="connsiteX34" fmla="*/ 833935 w 3239999"/>
                <a:gd name="connsiteY34" fmla="*/ 22 h 3032924"/>
                <a:gd name="connsiteX0" fmla="*/ 833935 w 3239999"/>
                <a:gd name="connsiteY0" fmla="*/ 22 h 3032924"/>
                <a:gd name="connsiteX1" fmla="*/ 1576606 w 3239999"/>
                <a:gd name="connsiteY1" fmla="*/ 402054 h 3032924"/>
                <a:gd name="connsiteX2" fmla="*/ 1576606 w 3239999"/>
                <a:gd name="connsiteY2" fmla="*/ 430441 h 3032924"/>
                <a:gd name="connsiteX3" fmla="*/ 1576606 w 3239999"/>
                <a:gd name="connsiteY3" fmla="*/ 526981 h 3032924"/>
                <a:gd name="connsiteX4" fmla="*/ 1576606 w 3239999"/>
                <a:gd name="connsiteY4" fmla="*/ 2765302 h 3032924"/>
                <a:gd name="connsiteX5" fmla="*/ 378630 w 3239999"/>
                <a:gd name="connsiteY5" fmla="*/ 2472117 h 3032924"/>
                <a:gd name="connsiteX6" fmla="*/ 384918 w 3239999"/>
                <a:gd name="connsiteY6" fmla="*/ 526981 h 3032924"/>
                <a:gd name="connsiteX7" fmla="*/ 239143 w 3239999"/>
                <a:gd name="connsiteY7" fmla="*/ 526981 h 3032924"/>
                <a:gd name="connsiteX8" fmla="*/ 239143 w 3239999"/>
                <a:gd name="connsiteY8" fmla="*/ 2776423 h 3032924"/>
                <a:gd name="connsiteX9" fmla="*/ 1576606 w 3239999"/>
                <a:gd name="connsiteY9" fmla="*/ 2776423 h 3032924"/>
                <a:gd name="connsiteX10" fmla="*/ 1576606 w 3239999"/>
                <a:gd name="connsiteY10" fmla="*/ 2778202 h 3032924"/>
                <a:gd name="connsiteX11" fmla="*/ 1663394 w 3239999"/>
                <a:gd name="connsiteY11" fmla="*/ 2778202 h 3032924"/>
                <a:gd name="connsiteX12" fmla="*/ 1663394 w 3239999"/>
                <a:gd name="connsiteY12" fmla="*/ 2776423 h 3032924"/>
                <a:gd name="connsiteX13" fmla="*/ 3000856 w 3239999"/>
                <a:gd name="connsiteY13" fmla="*/ 2776423 h 3032924"/>
                <a:gd name="connsiteX14" fmla="*/ 3000856 w 3239999"/>
                <a:gd name="connsiteY14" fmla="*/ 526981 h 3032924"/>
                <a:gd name="connsiteX15" fmla="*/ 2855082 w 3239999"/>
                <a:gd name="connsiteY15" fmla="*/ 526981 h 3032924"/>
                <a:gd name="connsiteX16" fmla="*/ 2861369 w 3239999"/>
                <a:gd name="connsiteY16" fmla="*/ 2472117 h 3032924"/>
                <a:gd name="connsiteX17" fmla="*/ 1663394 w 3239999"/>
                <a:gd name="connsiteY17" fmla="*/ 2765302 h 3032924"/>
                <a:gd name="connsiteX18" fmla="*/ 1663394 w 3239999"/>
                <a:gd name="connsiteY18" fmla="*/ 526981 h 3032924"/>
                <a:gd name="connsiteX19" fmla="*/ 1663394 w 3239999"/>
                <a:gd name="connsiteY19" fmla="*/ 430441 h 3032924"/>
                <a:gd name="connsiteX20" fmla="*/ 1663394 w 3239999"/>
                <a:gd name="connsiteY20" fmla="*/ 402054 h 3032924"/>
                <a:gd name="connsiteX21" fmla="*/ 2406065 w 3239999"/>
                <a:gd name="connsiteY21" fmla="*/ 22 h 3032924"/>
                <a:gd name="connsiteX22" fmla="*/ 2853673 w 3239999"/>
                <a:gd name="connsiteY22" fmla="*/ 91100 h 3032924"/>
                <a:gd name="connsiteX23" fmla="*/ 2854770 w 3239999"/>
                <a:gd name="connsiteY23" fmla="*/ 430441 h 3032924"/>
                <a:gd name="connsiteX24" fmla="*/ 3120669 w 3239999"/>
                <a:gd name="connsiteY24" fmla="*/ 428517 h 3032924"/>
                <a:gd name="connsiteX25" fmla="*/ 3120669 w 3239999"/>
                <a:gd name="connsiteY25" fmla="*/ 738345 h 3032924"/>
                <a:gd name="connsiteX26" fmla="*/ 3239999 w 3239999"/>
                <a:gd name="connsiteY26" fmla="*/ 738345 h 3032924"/>
                <a:gd name="connsiteX27" fmla="*/ 3239999 w 3239999"/>
                <a:gd name="connsiteY27" fmla="*/ 3032924 h 3032924"/>
                <a:gd name="connsiteX28" fmla="*/ 0 w 3239999"/>
                <a:gd name="connsiteY28" fmla="*/ 3032924 h 3032924"/>
                <a:gd name="connsiteX29" fmla="*/ 0 w 3239999"/>
                <a:gd name="connsiteY29" fmla="*/ 738345 h 3032924"/>
                <a:gd name="connsiteX30" fmla="*/ 102477 w 3239999"/>
                <a:gd name="connsiteY30" fmla="*/ 738345 h 3032924"/>
                <a:gd name="connsiteX31" fmla="*/ 102477 w 3239999"/>
                <a:gd name="connsiteY31" fmla="*/ 428517 h 3032924"/>
                <a:gd name="connsiteX32" fmla="*/ 385229 w 3239999"/>
                <a:gd name="connsiteY32" fmla="*/ 430441 h 3032924"/>
                <a:gd name="connsiteX33" fmla="*/ 386326 w 3239999"/>
                <a:gd name="connsiteY33" fmla="*/ 91100 h 3032924"/>
                <a:gd name="connsiteX34" fmla="*/ 833935 w 3239999"/>
                <a:gd name="connsiteY34" fmla="*/ 2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29618 w 3239999"/>
                <a:gd name="connsiteY32" fmla="*/ 2690698 h 3032924"/>
                <a:gd name="connsiteX33" fmla="*/ 1576606 w 3239999"/>
                <a:gd name="connsiteY33" fmla="*/ 2776423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2991331 w 3239999"/>
                <a:gd name="connsiteY3" fmla="*/ 2709748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29618 w 3239999"/>
                <a:gd name="connsiteY32" fmla="*/ 2690698 h 3032924"/>
                <a:gd name="connsiteX33" fmla="*/ 1576606 w 3239999"/>
                <a:gd name="connsiteY33" fmla="*/ 2776423 h 3032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3239999" h="3032924">
                  <a:moveTo>
                    <a:pt x="1576606" y="2778202"/>
                  </a:moveTo>
                  <a:cubicBezTo>
                    <a:pt x="1576606" y="2778795"/>
                    <a:pt x="1663394" y="2792670"/>
                    <a:pt x="1663394" y="2778202"/>
                  </a:cubicBezTo>
                  <a:lnTo>
                    <a:pt x="1663394" y="2776423"/>
                  </a:lnTo>
                  <a:cubicBezTo>
                    <a:pt x="2185083" y="2605634"/>
                    <a:pt x="2444552" y="2500589"/>
                    <a:pt x="2991331" y="2709748"/>
                  </a:cubicBezTo>
                  <a:lnTo>
                    <a:pt x="3000856" y="526981"/>
                  </a:lnTo>
                  <a:lnTo>
                    <a:pt x="2855082" y="526981"/>
                  </a:lnTo>
                  <a:cubicBezTo>
                    <a:pt x="2857178" y="1175360"/>
                    <a:pt x="2859273" y="1823738"/>
                    <a:pt x="2861369" y="2472117"/>
                  </a:cubicBezTo>
                  <a:cubicBezTo>
                    <a:pt x="2483869" y="2318121"/>
                    <a:pt x="2052449" y="2439541"/>
                    <a:pt x="1663394" y="2765302"/>
                  </a:cubicBezTo>
                  <a:lnTo>
                    <a:pt x="1663394" y="526981"/>
                  </a:lnTo>
                  <a:lnTo>
                    <a:pt x="1663394" y="430441"/>
                  </a:lnTo>
                  <a:lnTo>
                    <a:pt x="1663394" y="402054"/>
                  </a:lnTo>
                  <a:cubicBezTo>
                    <a:pt x="1896442" y="149589"/>
                    <a:pt x="2115835" y="2106"/>
                    <a:pt x="2406065" y="22"/>
                  </a:cubicBezTo>
                  <a:cubicBezTo>
                    <a:pt x="2537987" y="-925"/>
                    <a:pt x="2684544" y="28169"/>
                    <a:pt x="2853673" y="91100"/>
                  </a:cubicBezTo>
                  <a:cubicBezTo>
                    <a:pt x="2854039" y="204214"/>
                    <a:pt x="2854404" y="317327"/>
                    <a:pt x="2854770" y="430441"/>
                  </a:cubicBezTo>
                  <a:lnTo>
                    <a:pt x="3120669" y="428517"/>
                  </a:lnTo>
                  <a:lnTo>
                    <a:pt x="3120669" y="738345"/>
                  </a:lnTo>
                  <a:lnTo>
                    <a:pt x="3239999" y="738345"/>
                  </a:lnTo>
                  <a:lnTo>
                    <a:pt x="3239999" y="3032924"/>
                  </a:lnTo>
                  <a:lnTo>
                    <a:pt x="0" y="3032924"/>
                  </a:lnTo>
                  <a:lnTo>
                    <a:pt x="0" y="738345"/>
                  </a:lnTo>
                  <a:lnTo>
                    <a:pt x="102477" y="738345"/>
                  </a:lnTo>
                  <a:lnTo>
                    <a:pt x="102477" y="428517"/>
                  </a:lnTo>
                  <a:lnTo>
                    <a:pt x="385229" y="430441"/>
                  </a:lnTo>
                  <a:cubicBezTo>
                    <a:pt x="385595" y="317327"/>
                    <a:pt x="385960" y="204214"/>
                    <a:pt x="386326" y="91100"/>
                  </a:cubicBezTo>
                  <a:cubicBezTo>
                    <a:pt x="555455" y="28169"/>
                    <a:pt x="702013" y="-925"/>
                    <a:pt x="833935" y="22"/>
                  </a:cubicBezTo>
                  <a:cubicBezTo>
                    <a:pt x="1124164" y="2106"/>
                    <a:pt x="1343558" y="149589"/>
                    <a:pt x="1576606" y="402054"/>
                  </a:cubicBezTo>
                  <a:lnTo>
                    <a:pt x="1576606" y="430441"/>
                  </a:lnTo>
                  <a:lnTo>
                    <a:pt x="1576606" y="526981"/>
                  </a:lnTo>
                  <a:lnTo>
                    <a:pt x="1576606" y="2765302"/>
                  </a:lnTo>
                  <a:cubicBezTo>
                    <a:pt x="1187550" y="2439541"/>
                    <a:pt x="756130" y="2318121"/>
                    <a:pt x="378630" y="2472117"/>
                  </a:cubicBezTo>
                  <a:lnTo>
                    <a:pt x="384918" y="526981"/>
                  </a:lnTo>
                  <a:lnTo>
                    <a:pt x="239143" y="526981"/>
                  </a:lnTo>
                  <a:lnTo>
                    <a:pt x="229618" y="2690698"/>
                  </a:lnTo>
                  <a:cubicBezTo>
                    <a:pt x="773243" y="2466244"/>
                    <a:pt x="1081748" y="2626096"/>
                    <a:pt x="1576606" y="2776423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Rectangle 23"/>
            <p:cNvSpPr/>
            <p:nvPr/>
          </p:nvSpPr>
          <p:spPr>
            <a:xfrm rot="20695255">
              <a:off x="3090690" y="2813822"/>
              <a:ext cx="312595" cy="183876"/>
            </a:xfrm>
            <a:custGeom>
              <a:avLst/>
              <a:gdLst/>
              <a:ahLst/>
              <a:cxnLst/>
              <a:rect l="l" t="t" r="r" b="b"/>
              <a:pathLst>
                <a:path w="4529836" h="2664566">
                  <a:moveTo>
                    <a:pt x="1861969" y="0"/>
                  </a:moveTo>
                  <a:cubicBezTo>
                    <a:pt x="2177122" y="0"/>
                    <a:pt x="2455874" y="155855"/>
                    <a:pt x="2611443" y="404565"/>
                  </a:cubicBezTo>
                  <a:cubicBezTo>
                    <a:pt x="2709453" y="315054"/>
                    <a:pt x="2840684" y="266178"/>
                    <a:pt x="2983336" y="266178"/>
                  </a:cubicBezTo>
                  <a:cubicBezTo>
                    <a:pt x="3293144" y="266178"/>
                    <a:pt x="3549108" y="496718"/>
                    <a:pt x="3578241" y="797044"/>
                  </a:cubicBezTo>
                  <a:cubicBezTo>
                    <a:pt x="3583592" y="793823"/>
                    <a:pt x="3589010" y="793774"/>
                    <a:pt x="3594440" y="793774"/>
                  </a:cubicBezTo>
                  <a:cubicBezTo>
                    <a:pt x="4111042" y="793774"/>
                    <a:pt x="4529836" y="1212568"/>
                    <a:pt x="4529836" y="1729170"/>
                  </a:cubicBezTo>
                  <a:cubicBezTo>
                    <a:pt x="4529836" y="2216938"/>
                    <a:pt x="4156487" y="2617512"/>
                    <a:pt x="3679930" y="2660249"/>
                  </a:cubicBezTo>
                  <a:lnTo>
                    <a:pt x="3679930" y="2664566"/>
                  </a:lnTo>
                  <a:lnTo>
                    <a:pt x="3594440" y="2664566"/>
                  </a:lnTo>
                  <a:lnTo>
                    <a:pt x="1043912" y="2664566"/>
                  </a:lnTo>
                  <a:lnTo>
                    <a:pt x="1043912" y="2657589"/>
                  </a:lnTo>
                  <a:cubicBezTo>
                    <a:pt x="1008374" y="2662448"/>
                    <a:pt x="972132" y="2664566"/>
                    <a:pt x="935396" y="2664566"/>
                  </a:cubicBezTo>
                  <a:cubicBezTo>
                    <a:pt x="418794" y="2664566"/>
                    <a:pt x="0" y="2245772"/>
                    <a:pt x="0" y="1729170"/>
                  </a:cubicBezTo>
                  <a:cubicBezTo>
                    <a:pt x="0" y="1212568"/>
                    <a:pt x="418794" y="793774"/>
                    <a:pt x="935396" y="793774"/>
                  </a:cubicBezTo>
                  <a:lnTo>
                    <a:pt x="954395" y="797612"/>
                  </a:lnTo>
                  <a:cubicBezTo>
                    <a:pt x="1004779" y="344999"/>
                    <a:pt x="1393085" y="0"/>
                    <a:pt x="18619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" name="Rectangle 30"/>
            <p:cNvSpPr/>
            <p:nvPr/>
          </p:nvSpPr>
          <p:spPr>
            <a:xfrm rot="20695255">
              <a:off x="2900986" y="2489510"/>
              <a:ext cx="236061" cy="235371"/>
            </a:xfrm>
            <a:custGeom>
              <a:avLst/>
              <a:gdLst/>
              <a:ahLst/>
              <a:cxnLst/>
              <a:rect l="l" t="t" r="r" b="b"/>
              <a:pathLst>
                <a:path w="3240000" h="3230531">
                  <a:moveTo>
                    <a:pt x="720000" y="2697973"/>
                  </a:moveTo>
                  <a:cubicBezTo>
                    <a:pt x="680235" y="2697973"/>
                    <a:pt x="648000" y="2730208"/>
                    <a:pt x="648000" y="2769973"/>
                  </a:cubicBezTo>
                  <a:cubicBezTo>
                    <a:pt x="648000" y="2809738"/>
                    <a:pt x="680235" y="2841973"/>
                    <a:pt x="720000" y="2841973"/>
                  </a:cubicBezTo>
                  <a:lnTo>
                    <a:pt x="2520000" y="2841973"/>
                  </a:lnTo>
                  <a:cubicBezTo>
                    <a:pt x="2559765" y="2841973"/>
                    <a:pt x="2592000" y="2809738"/>
                    <a:pt x="2592000" y="2769973"/>
                  </a:cubicBezTo>
                  <a:cubicBezTo>
                    <a:pt x="2592000" y="2730208"/>
                    <a:pt x="2559765" y="2697973"/>
                    <a:pt x="2520000" y="2697973"/>
                  </a:cubicBezTo>
                  <a:close/>
                  <a:moveTo>
                    <a:pt x="720000" y="2366733"/>
                  </a:moveTo>
                  <a:cubicBezTo>
                    <a:pt x="680235" y="2366733"/>
                    <a:pt x="648000" y="2398968"/>
                    <a:pt x="648000" y="2438733"/>
                  </a:cubicBezTo>
                  <a:cubicBezTo>
                    <a:pt x="648000" y="2478498"/>
                    <a:pt x="680235" y="2510733"/>
                    <a:pt x="720000" y="2510733"/>
                  </a:cubicBezTo>
                  <a:lnTo>
                    <a:pt x="2520000" y="2510733"/>
                  </a:lnTo>
                  <a:cubicBezTo>
                    <a:pt x="2559765" y="2510733"/>
                    <a:pt x="2592000" y="2478498"/>
                    <a:pt x="2592000" y="2438733"/>
                  </a:cubicBezTo>
                  <a:cubicBezTo>
                    <a:pt x="2592000" y="2398968"/>
                    <a:pt x="2559765" y="2366733"/>
                    <a:pt x="2520000" y="2366733"/>
                  </a:cubicBezTo>
                  <a:close/>
                  <a:moveTo>
                    <a:pt x="720000" y="2035493"/>
                  </a:moveTo>
                  <a:cubicBezTo>
                    <a:pt x="680235" y="2035493"/>
                    <a:pt x="648000" y="2067728"/>
                    <a:pt x="648000" y="2107493"/>
                  </a:cubicBezTo>
                  <a:cubicBezTo>
                    <a:pt x="648000" y="2147258"/>
                    <a:pt x="680235" y="2179493"/>
                    <a:pt x="720000" y="2179493"/>
                  </a:cubicBezTo>
                  <a:lnTo>
                    <a:pt x="2520000" y="2179493"/>
                  </a:lnTo>
                  <a:cubicBezTo>
                    <a:pt x="2559765" y="2179493"/>
                    <a:pt x="2592000" y="2147258"/>
                    <a:pt x="2592000" y="2107493"/>
                  </a:cubicBezTo>
                  <a:cubicBezTo>
                    <a:pt x="2592000" y="2067728"/>
                    <a:pt x="2559765" y="2035493"/>
                    <a:pt x="2520000" y="2035493"/>
                  </a:cubicBezTo>
                  <a:close/>
                  <a:moveTo>
                    <a:pt x="720000" y="1704253"/>
                  </a:moveTo>
                  <a:cubicBezTo>
                    <a:pt x="680235" y="1704253"/>
                    <a:pt x="648000" y="1736488"/>
                    <a:pt x="648000" y="1776253"/>
                  </a:cubicBezTo>
                  <a:cubicBezTo>
                    <a:pt x="648000" y="1816018"/>
                    <a:pt x="680235" y="1848253"/>
                    <a:pt x="720000" y="1848253"/>
                  </a:cubicBezTo>
                  <a:lnTo>
                    <a:pt x="2520000" y="1848253"/>
                  </a:lnTo>
                  <a:cubicBezTo>
                    <a:pt x="2559765" y="1848253"/>
                    <a:pt x="2592000" y="1816018"/>
                    <a:pt x="2592000" y="1776253"/>
                  </a:cubicBezTo>
                  <a:cubicBezTo>
                    <a:pt x="2592000" y="1736488"/>
                    <a:pt x="2559765" y="1704253"/>
                    <a:pt x="2520000" y="1704253"/>
                  </a:cubicBezTo>
                  <a:close/>
                  <a:moveTo>
                    <a:pt x="720000" y="1373013"/>
                  </a:moveTo>
                  <a:cubicBezTo>
                    <a:pt x="680235" y="1373013"/>
                    <a:pt x="648000" y="1405248"/>
                    <a:pt x="648000" y="1445013"/>
                  </a:cubicBezTo>
                  <a:cubicBezTo>
                    <a:pt x="648000" y="1484778"/>
                    <a:pt x="680235" y="1517013"/>
                    <a:pt x="720000" y="1517013"/>
                  </a:cubicBezTo>
                  <a:lnTo>
                    <a:pt x="2520000" y="1517013"/>
                  </a:lnTo>
                  <a:cubicBezTo>
                    <a:pt x="2559765" y="1517013"/>
                    <a:pt x="2592000" y="1484778"/>
                    <a:pt x="2592000" y="1445013"/>
                  </a:cubicBezTo>
                  <a:cubicBezTo>
                    <a:pt x="2592000" y="1405248"/>
                    <a:pt x="2559765" y="1373013"/>
                    <a:pt x="2520000" y="1373013"/>
                  </a:cubicBezTo>
                  <a:close/>
                  <a:moveTo>
                    <a:pt x="720000" y="1041773"/>
                  </a:moveTo>
                  <a:cubicBezTo>
                    <a:pt x="680235" y="1041773"/>
                    <a:pt x="648000" y="1074008"/>
                    <a:pt x="648000" y="1113773"/>
                  </a:cubicBezTo>
                  <a:cubicBezTo>
                    <a:pt x="648000" y="1153538"/>
                    <a:pt x="680235" y="1185773"/>
                    <a:pt x="720000" y="1185773"/>
                  </a:cubicBezTo>
                  <a:lnTo>
                    <a:pt x="2520000" y="1185773"/>
                  </a:lnTo>
                  <a:cubicBezTo>
                    <a:pt x="2559765" y="1185773"/>
                    <a:pt x="2592000" y="1153538"/>
                    <a:pt x="2592000" y="1113773"/>
                  </a:cubicBezTo>
                  <a:cubicBezTo>
                    <a:pt x="2592000" y="1074008"/>
                    <a:pt x="2559765" y="1041773"/>
                    <a:pt x="2520000" y="1041773"/>
                  </a:cubicBezTo>
                  <a:close/>
                  <a:moveTo>
                    <a:pt x="0" y="305988"/>
                  </a:moveTo>
                  <a:lnTo>
                    <a:pt x="181957" y="305988"/>
                  </a:lnTo>
                  <a:lnTo>
                    <a:pt x="181957" y="470032"/>
                  </a:lnTo>
                  <a:cubicBezTo>
                    <a:pt x="181957" y="599267"/>
                    <a:pt x="286722" y="704032"/>
                    <a:pt x="415957" y="704032"/>
                  </a:cubicBezTo>
                  <a:cubicBezTo>
                    <a:pt x="545192" y="704032"/>
                    <a:pt x="649957" y="599267"/>
                    <a:pt x="649957" y="470032"/>
                  </a:cubicBezTo>
                  <a:lnTo>
                    <a:pt x="649957" y="305988"/>
                  </a:lnTo>
                  <a:lnTo>
                    <a:pt x="802357" y="305988"/>
                  </a:lnTo>
                  <a:lnTo>
                    <a:pt x="802357" y="470031"/>
                  </a:lnTo>
                  <a:cubicBezTo>
                    <a:pt x="802357" y="599266"/>
                    <a:pt x="907122" y="704031"/>
                    <a:pt x="1036357" y="704031"/>
                  </a:cubicBezTo>
                  <a:cubicBezTo>
                    <a:pt x="1165592" y="704031"/>
                    <a:pt x="1270357" y="599266"/>
                    <a:pt x="1270357" y="470031"/>
                  </a:cubicBezTo>
                  <a:lnTo>
                    <a:pt x="1270357" y="305988"/>
                  </a:lnTo>
                  <a:lnTo>
                    <a:pt x="1422757" y="305988"/>
                  </a:lnTo>
                  <a:lnTo>
                    <a:pt x="1422757" y="470030"/>
                  </a:lnTo>
                  <a:cubicBezTo>
                    <a:pt x="1422757" y="599265"/>
                    <a:pt x="1527522" y="704030"/>
                    <a:pt x="1656757" y="704030"/>
                  </a:cubicBezTo>
                  <a:cubicBezTo>
                    <a:pt x="1785992" y="704030"/>
                    <a:pt x="1890757" y="599265"/>
                    <a:pt x="1890757" y="470030"/>
                  </a:cubicBezTo>
                  <a:lnTo>
                    <a:pt x="1890757" y="305988"/>
                  </a:lnTo>
                  <a:lnTo>
                    <a:pt x="2043157" y="305988"/>
                  </a:lnTo>
                  <a:lnTo>
                    <a:pt x="2043157" y="470029"/>
                  </a:lnTo>
                  <a:cubicBezTo>
                    <a:pt x="2043157" y="599264"/>
                    <a:pt x="2147922" y="704029"/>
                    <a:pt x="2277157" y="704029"/>
                  </a:cubicBezTo>
                  <a:cubicBezTo>
                    <a:pt x="2406392" y="704029"/>
                    <a:pt x="2511157" y="599264"/>
                    <a:pt x="2511157" y="470029"/>
                  </a:cubicBezTo>
                  <a:lnTo>
                    <a:pt x="2511157" y="305988"/>
                  </a:lnTo>
                  <a:lnTo>
                    <a:pt x="2663557" y="305988"/>
                  </a:lnTo>
                  <a:lnTo>
                    <a:pt x="2663557" y="470028"/>
                  </a:lnTo>
                  <a:cubicBezTo>
                    <a:pt x="2663557" y="599263"/>
                    <a:pt x="2768322" y="704028"/>
                    <a:pt x="2897557" y="704028"/>
                  </a:cubicBezTo>
                  <a:cubicBezTo>
                    <a:pt x="3026792" y="704028"/>
                    <a:pt x="3131557" y="599263"/>
                    <a:pt x="3131557" y="470028"/>
                  </a:cubicBezTo>
                  <a:lnTo>
                    <a:pt x="3131557" y="305988"/>
                  </a:lnTo>
                  <a:lnTo>
                    <a:pt x="3240000" y="305988"/>
                  </a:lnTo>
                  <a:lnTo>
                    <a:pt x="3240000" y="3230531"/>
                  </a:lnTo>
                  <a:lnTo>
                    <a:pt x="0" y="3230531"/>
                  </a:lnTo>
                  <a:close/>
                  <a:moveTo>
                    <a:pt x="415957" y="4"/>
                  </a:moveTo>
                  <a:cubicBezTo>
                    <a:pt x="485545" y="4"/>
                    <a:pt x="541957" y="56416"/>
                    <a:pt x="541957" y="126004"/>
                  </a:cubicBezTo>
                  <a:lnTo>
                    <a:pt x="541957" y="485972"/>
                  </a:lnTo>
                  <a:cubicBezTo>
                    <a:pt x="541957" y="555560"/>
                    <a:pt x="485545" y="611972"/>
                    <a:pt x="415957" y="611972"/>
                  </a:cubicBezTo>
                  <a:cubicBezTo>
                    <a:pt x="346369" y="611972"/>
                    <a:pt x="289957" y="555560"/>
                    <a:pt x="289957" y="485972"/>
                  </a:cubicBezTo>
                  <a:lnTo>
                    <a:pt x="289957" y="126004"/>
                  </a:lnTo>
                  <a:cubicBezTo>
                    <a:pt x="289957" y="56416"/>
                    <a:pt x="346369" y="4"/>
                    <a:pt x="415957" y="4"/>
                  </a:cubicBezTo>
                  <a:close/>
                  <a:moveTo>
                    <a:pt x="1036357" y="3"/>
                  </a:moveTo>
                  <a:cubicBezTo>
                    <a:pt x="1105945" y="3"/>
                    <a:pt x="1162357" y="56415"/>
                    <a:pt x="1162357" y="126003"/>
                  </a:cubicBezTo>
                  <a:lnTo>
                    <a:pt x="1162357" y="485971"/>
                  </a:lnTo>
                  <a:cubicBezTo>
                    <a:pt x="1162357" y="555559"/>
                    <a:pt x="1105945" y="611971"/>
                    <a:pt x="1036357" y="611971"/>
                  </a:cubicBezTo>
                  <a:cubicBezTo>
                    <a:pt x="966769" y="611971"/>
                    <a:pt x="910357" y="555559"/>
                    <a:pt x="910357" y="485971"/>
                  </a:cubicBezTo>
                  <a:lnTo>
                    <a:pt x="910357" y="126003"/>
                  </a:lnTo>
                  <a:cubicBezTo>
                    <a:pt x="910357" y="56415"/>
                    <a:pt x="966769" y="3"/>
                    <a:pt x="1036357" y="3"/>
                  </a:cubicBezTo>
                  <a:close/>
                  <a:moveTo>
                    <a:pt x="1656757" y="2"/>
                  </a:moveTo>
                  <a:cubicBezTo>
                    <a:pt x="1726345" y="2"/>
                    <a:pt x="1782757" y="56414"/>
                    <a:pt x="1782757" y="126002"/>
                  </a:cubicBezTo>
                  <a:lnTo>
                    <a:pt x="1782757" y="485970"/>
                  </a:lnTo>
                  <a:cubicBezTo>
                    <a:pt x="1782757" y="555558"/>
                    <a:pt x="1726345" y="611970"/>
                    <a:pt x="1656757" y="611970"/>
                  </a:cubicBezTo>
                  <a:cubicBezTo>
                    <a:pt x="1587169" y="611970"/>
                    <a:pt x="1530757" y="555558"/>
                    <a:pt x="1530757" y="485970"/>
                  </a:cubicBezTo>
                  <a:lnTo>
                    <a:pt x="1530757" y="126002"/>
                  </a:lnTo>
                  <a:cubicBezTo>
                    <a:pt x="1530757" y="56414"/>
                    <a:pt x="1587169" y="2"/>
                    <a:pt x="1656757" y="2"/>
                  </a:cubicBezTo>
                  <a:close/>
                  <a:moveTo>
                    <a:pt x="2277157" y="1"/>
                  </a:moveTo>
                  <a:cubicBezTo>
                    <a:pt x="2346745" y="1"/>
                    <a:pt x="2403157" y="56413"/>
                    <a:pt x="2403157" y="126001"/>
                  </a:cubicBezTo>
                  <a:lnTo>
                    <a:pt x="2403157" y="485969"/>
                  </a:lnTo>
                  <a:cubicBezTo>
                    <a:pt x="2403157" y="555557"/>
                    <a:pt x="2346745" y="611969"/>
                    <a:pt x="2277157" y="611969"/>
                  </a:cubicBezTo>
                  <a:cubicBezTo>
                    <a:pt x="2207569" y="611969"/>
                    <a:pt x="2151157" y="555557"/>
                    <a:pt x="2151157" y="485969"/>
                  </a:cubicBezTo>
                  <a:lnTo>
                    <a:pt x="2151157" y="126001"/>
                  </a:lnTo>
                  <a:cubicBezTo>
                    <a:pt x="2151157" y="56413"/>
                    <a:pt x="2207569" y="1"/>
                    <a:pt x="2277157" y="1"/>
                  </a:cubicBezTo>
                  <a:close/>
                  <a:moveTo>
                    <a:pt x="2897557" y="0"/>
                  </a:moveTo>
                  <a:cubicBezTo>
                    <a:pt x="2967145" y="0"/>
                    <a:pt x="3023557" y="56412"/>
                    <a:pt x="3023557" y="126000"/>
                  </a:cubicBezTo>
                  <a:lnTo>
                    <a:pt x="3023557" y="485968"/>
                  </a:lnTo>
                  <a:cubicBezTo>
                    <a:pt x="3023557" y="555556"/>
                    <a:pt x="2967145" y="611968"/>
                    <a:pt x="2897557" y="611968"/>
                  </a:cubicBezTo>
                  <a:cubicBezTo>
                    <a:pt x="2827969" y="611968"/>
                    <a:pt x="2771557" y="555556"/>
                    <a:pt x="2771557" y="485968"/>
                  </a:cubicBezTo>
                  <a:lnTo>
                    <a:pt x="2771557" y="126000"/>
                  </a:lnTo>
                  <a:cubicBezTo>
                    <a:pt x="2771557" y="56412"/>
                    <a:pt x="2827969" y="0"/>
                    <a:pt x="289755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13" name="Oval 7"/>
            <p:cNvSpPr/>
            <p:nvPr/>
          </p:nvSpPr>
          <p:spPr>
            <a:xfrm rot="20695255">
              <a:off x="2136600" y="3653545"/>
              <a:ext cx="279957" cy="279957"/>
            </a:xfrm>
            <a:custGeom>
              <a:avLst/>
              <a:gdLst/>
              <a:ahLst/>
              <a:cxnLst/>
              <a:rect l="l" t="t" r="r" b="b"/>
              <a:pathLst>
                <a:path w="3240000" h="3240000">
                  <a:moveTo>
                    <a:pt x="1415334" y="1947658"/>
                  </a:moveTo>
                  <a:lnTo>
                    <a:pt x="838053" y="2871852"/>
                  </a:lnTo>
                  <a:cubicBezTo>
                    <a:pt x="1312591" y="3168264"/>
                    <a:pt x="1913932" y="3170879"/>
                    <a:pt x="2391030" y="2878606"/>
                  </a:cubicBezTo>
                  <a:lnTo>
                    <a:pt x="1821709" y="1949263"/>
                  </a:lnTo>
                  <a:cubicBezTo>
                    <a:pt x="1763478" y="1986502"/>
                    <a:pt x="1694174" y="2007350"/>
                    <a:pt x="1620000" y="2007350"/>
                  </a:cubicBezTo>
                  <a:cubicBezTo>
                    <a:pt x="1544621" y="2007350"/>
                    <a:pt x="1474270" y="1985818"/>
                    <a:pt x="1415334" y="1947658"/>
                  </a:cubicBezTo>
                  <a:close/>
                  <a:moveTo>
                    <a:pt x="1620001" y="1350973"/>
                  </a:moveTo>
                  <a:cubicBezTo>
                    <a:pt x="1471421" y="1350973"/>
                    <a:pt x="1350973" y="1471421"/>
                    <a:pt x="1350973" y="1620001"/>
                  </a:cubicBezTo>
                  <a:cubicBezTo>
                    <a:pt x="1350973" y="1768581"/>
                    <a:pt x="1471421" y="1889029"/>
                    <a:pt x="1620001" y="1889029"/>
                  </a:cubicBezTo>
                  <a:cubicBezTo>
                    <a:pt x="1768581" y="1889029"/>
                    <a:pt x="1889029" y="1768581"/>
                    <a:pt x="1889029" y="1620001"/>
                  </a:cubicBezTo>
                  <a:cubicBezTo>
                    <a:pt x="1889029" y="1471421"/>
                    <a:pt x="1768581" y="1350973"/>
                    <a:pt x="1620001" y="1350973"/>
                  </a:cubicBezTo>
                  <a:close/>
                  <a:moveTo>
                    <a:pt x="2324470" y="322965"/>
                  </a:moveTo>
                  <a:lnTo>
                    <a:pt x="1804044" y="1281148"/>
                  </a:lnTo>
                  <a:cubicBezTo>
                    <a:pt x="1925507" y="1345192"/>
                    <a:pt x="2007350" y="1473038"/>
                    <a:pt x="2007350" y="1620000"/>
                  </a:cubicBezTo>
                  <a:lnTo>
                    <a:pt x="2005998" y="1633413"/>
                  </a:lnTo>
                  <a:lnTo>
                    <a:pt x="3095109" y="1671260"/>
                  </a:lnTo>
                  <a:cubicBezTo>
                    <a:pt x="3114541" y="1112092"/>
                    <a:pt x="2816135" y="590008"/>
                    <a:pt x="2324470" y="322965"/>
                  </a:cubicBezTo>
                  <a:close/>
                  <a:moveTo>
                    <a:pt x="926838" y="316888"/>
                  </a:moveTo>
                  <a:cubicBezTo>
                    <a:pt x="432869" y="579644"/>
                    <a:pt x="129933" y="1099113"/>
                    <a:pt x="144500" y="1658429"/>
                  </a:cubicBezTo>
                  <a:lnTo>
                    <a:pt x="1233664" y="1630062"/>
                  </a:lnTo>
                  <a:cubicBezTo>
                    <a:pt x="1232693" y="1626734"/>
                    <a:pt x="1232650" y="1623372"/>
                    <a:pt x="1232650" y="1620000"/>
                  </a:cubicBezTo>
                  <a:cubicBezTo>
                    <a:pt x="1232650" y="1471836"/>
                    <a:pt x="1315838" y="1343102"/>
                    <a:pt x="1438904" y="1279548"/>
                  </a:cubicBezTo>
                  <a:close/>
                  <a:moveTo>
                    <a:pt x="1620000" y="0"/>
                  </a:moveTo>
                  <a:cubicBezTo>
                    <a:pt x="2514701" y="0"/>
                    <a:pt x="3240000" y="725299"/>
                    <a:pt x="3240000" y="1620000"/>
                  </a:cubicBezTo>
                  <a:cubicBezTo>
                    <a:pt x="3240000" y="2514701"/>
                    <a:pt x="2514701" y="3240000"/>
                    <a:pt x="1620000" y="3240000"/>
                  </a:cubicBezTo>
                  <a:cubicBezTo>
                    <a:pt x="725299" y="3240000"/>
                    <a:pt x="0" y="2514701"/>
                    <a:pt x="0" y="1620000"/>
                  </a:cubicBezTo>
                  <a:cubicBezTo>
                    <a:pt x="0" y="725299"/>
                    <a:pt x="725299" y="0"/>
                    <a:pt x="162000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14" name="Oval 21"/>
            <p:cNvSpPr>
              <a:spLocks noChangeAspect="1"/>
            </p:cNvSpPr>
            <p:nvPr/>
          </p:nvSpPr>
          <p:spPr>
            <a:xfrm rot="20695255">
              <a:off x="2813528" y="3225834"/>
              <a:ext cx="310414" cy="313007"/>
            </a:xfrm>
            <a:custGeom>
              <a:avLst/>
              <a:gdLst/>
              <a:ahLst/>
              <a:cxnLst/>
              <a:rect l="l" t="t" r="r" b="b"/>
              <a:pathLst>
                <a:path w="1652142" h="1665940">
                  <a:moveTo>
                    <a:pt x="898689" y="548008"/>
                  </a:moveTo>
                  <a:cubicBezTo>
                    <a:pt x="737950" y="504938"/>
                    <a:pt x="572731" y="600328"/>
                    <a:pt x="529661" y="761066"/>
                  </a:cubicBezTo>
                  <a:cubicBezTo>
                    <a:pt x="486591" y="921805"/>
                    <a:pt x="581980" y="1087025"/>
                    <a:pt x="742719" y="1130094"/>
                  </a:cubicBezTo>
                  <a:cubicBezTo>
                    <a:pt x="903458" y="1173164"/>
                    <a:pt x="1068677" y="1077775"/>
                    <a:pt x="1111747" y="917036"/>
                  </a:cubicBezTo>
                  <a:cubicBezTo>
                    <a:pt x="1154817" y="756297"/>
                    <a:pt x="1059428" y="591077"/>
                    <a:pt x="898689" y="548008"/>
                  </a:cubicBezTo>
                  <a:close/>
                  <a:moveTo>
                    <a:pt x="952303" y="347916"/>
                  </a:moveTo>
                  <a:cubicBezTo>
                    <a:pt x="1223549" y="420596"/>
                    <a:pt x="1384519" y="699404"/>
                    <a:pt x="1311839" y="970650"/>
                  </a:cubicBezTo>
                  <a:cubicBezTo>
                    <a:pt x="1239159" y="1241896"/>
                    <a:pt x="960351" y="1402866"/>
                    <a:pt x="689105" y="1330186"/>
                  </a:cubicBezTo>
                  <a:cubicBezTo>
                    <a:pt x="417859" y="1257506"/>
                    <a:pt x="256889" y="978698"/>
                    <a:pt x="329569" y="707451"/>
                  </a:cubicBezTo>
                  <a:cubicBezTo>
                    <a:pt x="402249" y="436205"/>
                    <a:pt x="681057" y="275235"/>
                    <a:pt x="952303" y="347916"/>
                  </a:cubicBezTo>
                  <a:close/>
                  <a:moveTo>
                    <a:pt x="971799" y="275155"/>
                  </a:moveTo>
                  <a:cubicBezTo>
                    <a:pt x="660368" y="191707"/>
                    <a:pt x="340256" y="376524"/>
                    <a:pt x="256808" y="687955"/>
                  </a:cubicBezTo>
                  <a:cubicBezTo>
                    <a:pt x="173361" y="999387"/>
                    <a:pt x="358178" y="1319499"/>
                    <a:pt x="669609" y="1402947"/>
                  </a:cubicBezTo>
                  <a:cubicBezTo>
                    <a:pt x="981040" y="1486395"/>
                    <a:pt x="1301152" y="1301577"/>
                    <a:pt x="1384600" y="990146"/>
                  </a:cubicBezTo>
                  <a:cubicBezTo>
                    <a:pt x="1468047" y="678715"/>
                    <a:pt x="1283230" y="358603"/>
                    <a:pt x="971799" y="275155"/>
                  </a:cubicBezTo>
                  <a:close/>
                  <a:moveTo>
                    <a:pt x="1652142" y="394531"/>
                  </a:moveTo>
                  <a:lnTo>
                    <a:pt x="1649662" y="403784"/>
                  </a:lnTo>
                  <a:lnTo>
                    <a:pt x="1647140" y="399895"/>
                  </a:lnTo>
                  <a:close/>
                  <a:moveTo>
                    <a:pt x="1158157" y="65026"/>
                  </a:moveTo>
                  <a:lnTo>
                    <a:pt x="1154679" y="271718"/>
                  </a:lnTo>
                  <a:lnTo>
                    <a:pt x="1148331" y="270017"/>
                  </a:lnTo>
                  <a:cubicBezTo>
                    <a:pt x="1200055" y="299127"/>
                    <a:pt x="1246804" y="334821"/>
                    <a:pt x="1286346" y="377149"/>
                  </a:cubicBezTo>
                  <a:lnTo>
                    <a:pt x="1470353" y="331395"/>
                  </a:lnTo>
                  <a:lnTo>
                    <a:pt x="1588305" y="553229"/>
                  </a:lnTo>
                  <a:lnTo>
                    <a:pt x="1457194" y="671432"/>
                  </a:lnTo>
                  <a:cubicBezTo>
                    <a:pt x="1473630" y="731297"/>
                    <a:pt x="1481376" y="793983"/>
                    <a:pt x="1478595" y="857704"/>
                  </a:cubicBezTo>
                  <a:lnTo>
                    <a:pt x="1642362" y="948616"/>
                  </a:lnTo>
                  <a:lnTo>
                    <a:pt x="1577335" y="1191298"/>
                  </a:lnTo>
                  <a:lnTo>
                    <a:pt x="1378614" y="1187955"/>
                  </a:lnTo>
                  <a:cubicBezTo>
                    <a:pt x="1353489" y="1229936"/>
                    <a:pt x="1323048" y="1267799"/>
                    <a:pt x="1288939" y="1301599"/>
                  </a:cubicBezTo>
                  <a:lnTo>
                    <a:pt x="1354201" y="1471932"/>
                  </a:lnTo>
                  <a:lnTo>
                    <a:pt x="1148396" y="1616039"/>
                  </a:lnTo>
                  <a:lnTo>
                    <a:pt x="992294" y="1480516"/>
                  </a:lnTo>
                  <a:lnTo>
                    <a:pt x="1011291" y="1467215"/>
                  </a:lnTo>
                  <a:cubicBezTo>
                    <a:pt x="951500" y="1486565"/>
                    <a:pt x="888271" y="1495869"/>
                    <a:pt x="823805" y="1495510"/>
                  </a:cubicBezTo>
                  <a:lnTo>
                    <a:pt x="729193" y="1665940"/>
                  </a:lnTo>
                  <a:lnTo>
                    <a:pt x="486511" y="1600914"/>
                  </a:lnTo>
                  <a:lnTo>
                    <a:pt x="489790" y="1406012"/>
                  </a:lnTo>
                  <a:cubicBezTo>
                    <a:pt x="438364" y="1376702"/>
                    <a:pt x="391917" y="1340859"/>
                    <a:pt x="352658" y="1298452"/>
                  </a:cubicBezTo>
                  <a:lnTo>
                    <a:pt x="355803" y="1305197"/>
                  </a:lnTo>
                  <a:lnTo>
                    <a:pt x="152856" y="1344512"/>
                  </a:lnTo>
                  <a:lnTo>
                    <a:pt x="46675" y="1116809"/>
                  </a:lnTo>
                  <a:lnTo>
                    <a:pt x="183929" y="1005520"/>
                  </a:lnTo>
                  <a:cubicBezTo>
                    <a:pt x="169279" y="951824"/>
                    <a:pt x="161626" y="895865"/>
                    <a:pt x="161615" y="838915"/>
                  </a:cubicBezTo>
                  <a:lnTo>
                    <a:pt x="0" y="749197"/>
                  </a:lnTo>
                  <a:lnTo>
                    <a:pt x="65026" y="506515"/>
                  </a:lnTo>
                  <a:lnTo>
                    <a:pt x="250227" y="509630"/>
                  </a:lnTo>
                  <a:cubicBezTo>
                    <a:pt x="275353" y="465291"/>
                    <a:pt x="305693" y="424864"/>
                    <a:pt x="340015" y="388679"/>
                  </a:cubicBezTo>
                  <a:lnTo>
                    <a:pt x="277984" y="197357"/>
                  </a:lnTo>
                  <a:lnTo>
                    <a:pt x="491050" y="64219"/>
                  </a:lnTo>
                  <a:lnTo>
                    <a:pt x="639843" y="207726"/>
                  </a:lnTo>
                  <a:lnTo>
                    <a:pt x="638348" y="208660"/>
                  </a:lnTo>
                  <a:cubicBezTo>
                    <a:pt x="696840" y="190256"/>
                    <a:pt x="758594" y="181748"/>
                    <a:pt x="821488" y="182440"/>
                  </a:cubicBezTo>
                  <a:lnTo>
                    <a:pt x="815140" y="180739"/>
                  </a:lnTo>
                  <a:lnTo>
                    <a:pt x="91547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15" name="Round Same Side Corner Rectangle 8"/>
            <p:cNvSpPr/>
            <p:nvPr/>
          </p:nvSpPr>
          <p:spPr>
            <a:xfrm rot="20695255">
              <a:off x="3692543" y="2459668"/>
              <a:ext cx="242588" cy="242959"/>
            </a:xfrm>
            <a:custGeom>
              <a:avLst/>
              <a:gdLst/>
              <a:ahLst/>
              <a:cxnLst/>
              <a:rect l="l" t="t" r="r" b="b"/>
              <a:pathLst>
                <a:path w="3197597" h="3202496">
                  <a:moveTo>
                    <a:pt x="601421" y="1611393"/>
                  </a:moveTo>
                  <a:lnTo>
                    <a:pt x="2596176" y="1611393"/>
                  </a:lnTo>
                  <a:cubicBezTo>
                    <a:pt x="2928331" y="1611393"/>
                    <a:pt x="3197594" y="1880656"/>
                    <a:pt x="3197594" y="2212811"/>
                  </a:cubicBezTo>
                  <a:lnTo>
                    <a:pt x="3197594" y="2776360"/>
                  </a:lnTo>
                  <a:lnTo>
                    <a:pt x="3197597" y="2776360"/>
                  </a:lnTo>
                  <a:lnTo>
                    <a:pt x="3197597" y="2914824"/>
                  </a:lnTo>
                  <a:lnTo>
                    <a:pt x="3197198" y="2914824"/>
                  </a:lnTo>
                  <a:lnTo>
                    <a:pt x="3197198" y="3202496"/>
                  </a:lnTo>
                  <a:lnTo>
                    <a:pt x="398" y="3202496"/>
                  </a:lnTo>
                  <a:lnTo>
                    <a:pt x="398" y="2914824"/>
                  </a:lnTo>
                  <a:lnTo>
                    <a:pt x="0" y="2914824"/>
                  </a:lnTo>
                  <a:lnTo>
                    <a:pt x="0" y="2212811"/>
                  </a:lnTo>
                  <a:cubicBezTo>
                    <a:pt x="0" y="1880656"/>
                    <a:pt x="269266" y="1611393"/>
                    <a:pt x="601421" y="1611393"/>
                  </a:cubicBezTo>
                  <a:close/>
                  <a:moveTo>
                    <a:pt x="1598801" y="0"/>
                  </a:moveTo>
                  <a:cubicBezTo>
                    <a:pt x="1998649" y="0"/>
                    <a:pt x="2322791" y="324142"/>
                    <a:pt x="2322791" y="723993"/>
                  </a:cubicBezTo>
                  <a:cubicBezTo>
                    <a:pt x="2322791" y="1123843"/>
                    <a:pt x="1998649" y="1447985"/>
                    <a:pt x="1598801" y="1447985"/>
                  </a:cubicBezTo>
                  <a:cubicBezTo>
                    <a:pt x="1198951" y="1447985"/>
                    <a:pt x="874809" y="1123843"/>
                    <a:pt x="874809" y="723993"/>
                  </a:cubicBezTo>
                  <a:cubicBezTo>
                    <a:pt x="874809" y="324142"/>
                    <a:pt x="1198951" y="0"/>
                    <a:pt x="159880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" name="Donut 30"/>
            <p:cNvSpPr/>
            <p:nvPr/>
          </p:nvSpPr>
          <p:spPr>
            <a:xfrm rot="20695255">
              <a:off x="2415949" y="3440269"/>
              <a:ext cx="209761" cy="215570"/>
            </a:xfrm>
            <a:custGeom>
              <a:avLst/>
              <a:gdLst/>
              <a:ahLst/>
              <a:cxnLst/>
              <a:rect l="l" t="t" r="r" b="b"/>
              <a:pathLst>
                <a:path w="209761" h="215570">
                  <a:moveTo>
                    <a:pt x="107343" y="77339"/>
                  </a:moveTo>
                  <a:cubicBezTo>
                    <a:pt x="100399" y="74402"/>
                    <a:pt x="92765" y="72778"/>
                    <a:pt x="84751" y="72778"/>
                  </a:cubicBezTo>
                  <a:cubicBezTo>
                    <a:pt x="52696" y="72778"/>
                    <a:pt x="26710" y="98764"/>
                    <a:pt x="26710" y="130819"/>
                  </a:cubicBezTo>
                  <a:cubicBezTo>
                    <a:pt x="26710" y="162874"/>
                    <a:pt x="52696" y="188860"/>
                    <a:pt x="84751" y="188860"/>
                  </a:cubicBezTo>
                  <a:cubicBezTo>
                    <a:pt x="116806" y="188860"/>
                    <a:pt x="142792" y="162874"/>
                    <a:pt x="142792" y="130819"/>
                  </a:cubicBezTo>
                  <a:cubicBezTo>
                    <a:pt x="142792" y="106778"/>
                    <a:pt x="128175" y="86150"/>
                    <a:pt x="107343" y="77339"/>
                  </a:cubicBezTo>
                  <a:close/>
                  <a:moveTo>
                    <a:pt x="208783" y="0"/>
                  </a:moveTo>
                  <a:lnTo>
                    <a:pt x="209761" y="50187"/>
                  </a:lnTo>
                  <a:lnTo>
                    <a:pt x="196970" y="37885"/>
                  </a:lnTo>
                  <a:lnTo>
                    <a:pt x="153147" y="83451"/>
                  </a:lnTo>
                  <a:cubicBezTo>
                    <a:pt x="163933" y="96256"/>
                    <a:pt x="169502" y="112887"/>
                    <a:pt x="169502" y="130819"/>
                  </a:cubicBezTo>
                  <a:cubicBezTo>
                    <a:pt x="169502" y="177626"/>
                    <a:pt x="131558" y="215570"/>
                    <a:pt x="84751" y="215570"/>
                  </a:cubicBezTo>
                  <a:cubicBezTo>
                    <a:pt x="37944" y="215570"/>
                    <a:pt x="0" y="177626"/>
                    <a:pt x="0" y="130819"/>
                  </a:cubicBezTo>
                  <a:cubicBezTo>
                    <a:pt x="0" y="84012"/>
                    <a:pt x="37944" y="46068"/>
                    <a:pt x="84751" y="46068"/>
                  </a:cubicBezTo>
                  <a:cubicBezTo>
                    <a:pt x="100551" y="46068"/>
                    <a:pt x="115341" y="50391"/>
                    <a:pt x="127269" y="59153"/>
                  </a:cubicBezTo>
                  <a:lnTo>
                    <a:pt x="171387" y="13280"/>
                  </a:lnTo>
                  <a:lnTo>
                    <a:pt x="158595" y="97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8" name="Donut 27"/>
            <p:cNvSpPr/>
            <p:nvPr/>
          </p:nvSpPr>
          <p:spPr>
            <a:xfrm rot="20695255">
              <a:off x="3596341" y="2824396"/>
              <a:ext cx="219844" cy="224678"/>
            </a:xfrm>
            <a:custGeom>
              <a:avLst/>
              <a:gdLst/>
              <a:ahLst/>
              <a:cxnLst/>
              <a:rect l="l" t="t" r="r" b="b"/>
              <a:pathLst>
                <a:path w="219844" h="224678">
                  <a:moveTo>
                    <a:pt x="157685" y="31271"/>
                  </a:moveTo>
                  <a:cubicBezTo>
                    <a:pt x="150741" y="28334"/>
                    <a:pt x="143107" y="26710"/>
                    <a:pt x="135093" y="26710"/>
                  </a:cubicBezTo>
                  <a:cubicBezTo>
                    <a:pt x="103038" y="26710"/>
                    <a:pt x="77052" y="52696"/>
                    <a:pt x="77052" y="84751"/>
                  </a:cubicBezTo>
                  <a:cubicBezTo>
                    <a:pt x="77052" y="116806"/>
                    <a:pt x="103038" y="142792"/>
                    <a:pt x="135093" y="142792"/>
                  </a:cubicBezTo>
                  <a:cubicBezTo>
                    <a:pt x="167148" y="142792"/>
                    <a:pt x="193134" y="116806"/>
                    <a:pt x="193134" y="84751"/>
                  </a:cubicBezTo>
                  <a:cubicBezTo>
                    <a:pt x="193134" y="60710"/>
                    <a:pt x="178517" y="40082"/>
                    <a:pt x="157685" y="31271"/>
                  </a:cubicBezTo>
                  <a:close/>
                  <a:moveTo>
                    <a:pt x="168082" y="6660"/>
                  </a:moveTo>
                  <a:cubicBezTo>
                    <a:pt x="198500" y="19526"/>
                    <a:pt x="219844" y="49646"/>
                    <a:pt x="219844" y="84751"/>
                  </a:cubicBezTo>
                  <a:cubicBezTo>
                    <a:pt x="219844" y="131558"/>
                    <a:pt x="181900" y="169502"/>
                    <a:pt x="135093" y="169502"/>
                  </a:cubicBezTo>
                  <a:cubicBezTo>
                    <a:pt x="118969" y="169502"/>
                    <a:pt x="103896" y="164999"/>
                    <a:pt x="91834" y="155918"/>
                  </a:cubicBezTo>
                  <a:lnTo>
                    <a:pt x="75907" y="171845"/>
                  </a:lnTo>
                  <a:lnTo>
                    <a:pt x="94287" y="190225"/>
                  </a:lnTo>
                  <a:cubicBezTo>
                    <a:pt x="100658" y="196597"/>
                    <a:pt x="100658" y="206926"/>
                    <a:pt x="94287" y="213298"/>
                  </a:cubicBezTo>
                  <a:cubicBezTo>
                    <a:pt x="87915" y="219670"/>
                    <a:pt x="77585" y="219670"/>
                    <a:pt x="71214" y="213298"/>
                  </a:cubicBezTo>
                  <a:lnTo>
                    <a:pt x="52834" y="194918"/>
                  </a:lnTo>
                  <a:cubicBezTo>
                    <a:pt x="42914" y="204837"/>
                    <a:pt x="32993" y="214758"/>
                    <a:pt x="23073" y="224678"/>
                  </a:cubicBezTo>
                  <a:cubicBezTo>
                    <a:pt x="16701" y="231049"/>
                    <a:pt x="6372" y="231049"/>
                    <a:pt x="0" y="224678"/>
                  </a:cubicBezTo>
                  <a:lnTo>
                    <a:pt x="2" y="224678"/>
                  </a:lnTo>
                  <a:cubicBezTo>
                    <a:pt x="-6370" y="218306"/>
                    <a:pt x="-6370" y="207977"/>
                    <a:pt x="2" y="201605"/>
                  </a:cubicBezTo>
                  <a:lnTo>
                    <a:pt x="29762" y="171845"/>
                  </a:lnTo>
                  <a:cubicBezTo>
                    <a:pt x="23013" y="165096"/>
                    <a:pt x="16264" y="158346"/>
                    <a:pt x="9515" y="151597"/>
                  </a:cubicBezTo>
                  <a:cubicBezTo>
                    <a:pt x="3143" y="145225"/>
                    <a:pt x="3143" y="134896"/>
                    <a:pt x="9515" y="128524"/>
                  </a:cubicBezTo>
                  <a:lnTo>
                    <a:pt x="9514" y="128525"/>
                  </a:lnTo>
                  <a:cubicBezTo>
                    <a:pt x="15886" y="122154"/>
                    <a:pt x="26216" y="122154"/>
                    <a:pt x="32587" y="128525"/>
                  </a:cubicBezTo>
                  <a:lnTo>
                    <a:pt x="52834" y="148772"/>
                  </a:lnTo>
                  <a:lnTo>
                    <a:pt x="67820" y="133786"/>
                  </a:lnTo>
                  <a:cubicBezTo>
                    <a:pt x="56376" y="120674"/>
                    <a:pt x="50342" y="103417"/>
                    <a:pt x="50342" y="84751"/>
                  </a:cubicBezTo>
                  <a:cubicBezTo>
                    <a:pt x="50342" y="37944"/>
                    <a:pt x="88286" y="0"/>
                    <a:pt x="135093" y="0"/>
                  </a:cubicBezTo>
                  <a:cubicBezTo>
                    <a:pt x="146795" y="0"/>
                    <a:pt x="157942" y="2372"/>
                    <a:pt x="168082" y="666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8" name="Rectangle 16"/>
            <p:cNvSpPr/>
            <p:nvPr/>
          </p:nvSpPr>
          <p:spPr>
            <a:xfrm rot="1795255">
              <a:off x="3289052" y="2233474"/>
              <a:ext cx="236845" cy="424620"/>
            </a:xfrm>
            <a:custGeom>
              <a:avLst/>
              <a:gdLst/>
              <a:ahLst/>
              <a:cxnLst/>
              <a:rect l="l" t="t" r="r" b="b"/>
              <a:pathLst>
                <a:path w="2232248" h="4001999">
                  <a:moveTo>
                    <a:pt x="1116887" y="0"/>
                  </a:moveTo>
                  <a:cubicBezTo>
                    <a:pt x="1270748" y="4762"/>
                    <a:pt x="1433283" y="120651"/>
                    <a:pt x="1447291" y="308459"/>
                  </a:cubicBezTo>
                  <a:cubicBezTo>
                    <a:pt x="1483174" y="544979"/>
                    <a:pt x="1283237" y="603082"/>
                    <a:pt x="1339988" y="887363"/>
                  </a:cubicBezTo>
                  <a:lnTo>
                    <a:pt x="2232248" y="887363"/>
                  </a:lnTo>
                  <a:lnTo>
                    <a:pt x="2232248" y="1778237"/>
                  </a:lnTo>
                  <a:cubicBezTo>
                    <a:pt x="1956566" y="1829261"/>
                    <a:pt x="1897086" y="1634366"/>
                    <a:pt x="1663321" y="1669832"/>
                  </a:cubicBezTo>
                  <a:cubicBezTo>
                    <a:pt x="1475513" y="1683840"/>
                    <a:pt x="1359624" y="1846375"/>
                    <a:pt x="1354862" y="2000236"/>
                  </a:cubicBezTo>
                  <a:cubicBezTo>
                    <a:pt x="1358037" y="2135389"/>
                    <a:pt x="1477787" y="2334920"/>
                    <a:pt x="1701420" y="2336507"/>
                  </a:cubicBezTo>
                  <a:cubicBezTo>
                    <a:pt x="1972077" y="2308709"/>
                    <a:pt x="1932339" y="2176007"/>
                    <a:pt x="2232248" y="2187989"/>
                  </a:cubicBezTo>
                  <a:lnTo>
                    <a:pt x="2232248" y="3119611"/>
                  </a:lnTo>
                  <a:lnTo>
                    <a:pt x="1303259" y="3119611"/>
                  </a:lnTo>
                  <a:cubicBezTo>
                    <a:pt x="1289664" y="3424971"/>
                    <a:pt x="1423682" y="3383289"/>
                    <a:pt x="1451633" y="3655441"/>
                  </a:cubicBezTo>
                  <a:cubicBezTo>
                    <a:pt x="1450046" y="3879074"/>
                    <a:pt x="1250515" y="3998824"/>
                    <a:pt x="1115362" y="4001999"/>
                  </a:cubicBezTo>
                  <a:cubicBezTo>
                    <a:pt x="961501" y="3997237"/>
                    <a:pt x="798966" y="3881348"/>
                    <a:pt x="784958" y="3693540"/>
                  </a:cubicBezTo>
                  <a:cubicBezTo>
                    <a:pt x="749282" y="3458385"/>
                    <a:pt x="946712" y="3399594"/>
                    <a:pt x="892811" y="3119611"/>
                  </a:cubicBezTo>
                  <a:lnTo>
                    <a:pt x="0" y="3119611"/>
                  </a:lnTo>
                  <a:lnTo>
                    <a:pt x="0" y="2203607"/>
                  </a:lnTo>
                  <a:cubicBezTo>
                    <a:pt x="285884" y="2145799"/>
                    <a:pt x="343730" y="2346665"/>
                    <a:pt x="580754" y="2310706"/>
                  </a:cubicBezTo>
                  <a:cubicBezTo>
                    <a:pt x="768562" y="2296698"/>
                    <a:pt x="884451" y="2134163"/>
                    <a:pt x="889213" y="1980302"/>
                  </a:cubicBezTo>
                  <a:cubicBezTo>
                    <a:pt x="886038" y="1845149"/>
                    <a:pt x="766288" y="1645618"/>
                    <a:pt x="542655" y="1644031"/>
                  </a:cubicBezTo>
                  <a:cubicBezTo>
                    <a:pt x="268493" y="1672188"/>
                    <a:pt x="312817" y="1807984"/>
                    <a:pt x="0" y="1792208"/>
                  </a:cubicBezTo>
                  <a:lnTo>
                    <a:pt x="0" y="887363"/>
                  </a:lnTo>
                  <a:lnTo>
                    <a:pt x="928847" y="887363"/>
                  </a:lnTo>
                  <a:cubicBezTo>
                    <a:pt x="944034" y="576570"/>
                    <a:pt x="808718" y="620178"/>
                    <a:pt x="780616" y="346558"/>
                  </a:cubicBezTo>
                  <a:cubicBezTo>
                    <a:pt x="782203" y="122925"/>
                    <a:pt x="981734" y="3175"/>
                    <a:pt x="111688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Rounded Rectangle 7"/>
            <p:cNvSpPr/>
            <p:nvPr/>
          </p:nvSpPr>
          <p:spPr>
            <a:xfrm rot="20695255">
              <a:off x="3066700" y="3575906"/>
              <a:ext cx="284381" cy="245417"/>
            </a:xfrm>
            <a:custGeom>
              <a:avLst/>
              <a:gdLst/>
              <a:ahLst/>
              <a:cxnLst/>
              <a:rect l="l" t="t" r="r" b="b"/>
              <a:pathLst>
                <a:path w="3240006" h="2796091">
                  <a:moveTo>
                    <a:pt x="686867" y="612319"/>
                  </a:moveTo>
                  <a:cubicBezTo>
                    <a:pt x="611281" y="612319"/>
                    <a:pt x="550007" y="673593"/>
                    <a:pt x="550007" y="749179"/>
                  </a:cubicBezTo>
                  <a:cubicBezTo>
                    <a:pt x="550007" y="824765"/>
                    <a:pt x="611281" y="886039"/>
                    <a:pt x="686867" y="886039"/>
                  </a:cubicBezTo>
                  <a:cubicBezTo>
                    <a:pt x="762453" y="886039"/>
                    <a:pt x="823727" y="824765"/>
                    <a:pt x="823727" y="749179"/>
                  </a:cubicBezTo>
                  <a:cubicBezTo>
                    <a:pt x="823727" y="673593"/>
                    <a:pt x="762453" y="612319"/>
                    <a:pt x="686867" y="612319"/>
                  </a:cubicBezTo>
                  <a:close/>
                  <a:moveTo>
                    <a:pt x="1587500" y="281447"/>
                  </a:moveTo>
                  <a:cubicBezTo>
                    <a:pt x="1432061" y="281447"/>
                    <a:pt x="1306053" y="407455"/>
                    <a:pt x="1306053" y="562894"/>
                  </a:cubicBezTo>
                  <a:cubicBezTo>
                    <a:pt x="1306053" y="718333"/>
                    <a:pt x="1432061" y="844341"/>
                    <a:pt x="1587500" y="844341"/>
                  </a:cubicBezTo>
                  <a:cubicBezTo>
                    <a:pt x="1742939" y="844341"/>
                    <a:pt x="1868947" y="718333"/>
                    <a:pt x="1868947" y="562894"/>
                  </a:cubicBezTo>
                  <a:cubicBezTo>
                    <a:pt x="1868947" y="407455"/>
                    <a:pt x="1742939" y="281447"/>
                    <a:pt x="1587500" y="281447"/>
                  </a:cubicBezTo>
                  <a:close/>
                  <a:moveTo>
                    <a:pt x="1587500" y="0"/>
                  </a:moveTo>
                  <a:cubicBezTo>
                    <a:pt x="1898378" y="0"/>
                    <a:pt x="2150394" y="252016"/>
                    <a:pt x="2150394" y="562894"/>
                  </a:cubicBezTo>
                  <a:cubicBezTo>
                    <a:pt x="2150394" y="786167"/>
                    <a:pt x="2020401" y="979078"/>
                    <a:pt x="1831095" y="1068260"/>
                  </a:cubicBezTo>
                  <a:lnTo>
                    <a:pt x="2215710" y="1068260"/>
                  </a:lnTo>
                  <a:cubicBezTo>
                    <a:pt x="2374756" y="1068260"/>
                    <a:pt x="2503688" y="1197192"/>
                    <a:pt x="2503688" y="1356238"/>
                  </a:cubicBezTo>
                  <a:lnTo>
                    <a:pt x="2503688" y="1474975"/>
                  </a:lnTo>
                  <a:lnTo>
                    <a:pt x="2656086" y="1474975"/>
                  </a:lnTo>
                  <a:cubicBezTo>
                    <a:pt x="2692420" y="1474975"/>
                    <a:pt x="2722815" y="1500405"/>
                    <a:pt x="2728975" y="1534767"/>
                  </a:cubicBezTo>
                  <a:lnTo>
                    <a:pt x="3240006" y="1109804"/>
                  </a:lnTo>
                  <a:lnTo>
                    <a:pt x="3240006" y="2754548"/>
                  </a:lnTo>
                  <a:lnTo>
                    <a:pt x="2728975" y="2329585"/>
                  </a:lnTo>
                  <a:cubicBezTo>
                    <a:pt x="2722815" y="2363946"/>
                    <a:pt x="2692420" y="2389375"/>
                    <a:pt x="2656086" y="2389375"/>
                  </a:cubicBezTo>
                  <a:lnTo>
                    <a:pt x="2503688" y="2389375"/>
                  </a:lnTo>
                  <a:lnTo>
                    <a:pt x="2503688" y="2508113"/>
                  </a:lnTo>
                  <a:cubicBezTo>
                    <a:pt x="2503688" y="2667159"/>
                    <a:pt x="2374756" y="2796091"/>
                    <a:pt x="2215710" y="2796091"/>
                  </a:cubicBezTo>
                  <a:lnTo>
                    <a:pt x="287978" y="2796091"/>
                  </a:lnTo>
                  <a:cubicBezTo>
                    <a:pt x="128932" y="2796091"/>
                    <a:pt x="0" y="2667159"/>
                    <a:pt x="0" y="2508113"/>
                  </a:cubicBezTo>
                  <a:lnTo>
                    <a:pt x="0" y="1356238"/>
                  </a:lnTo>
                  <a:cubicBezTo>
                    <a:pt x="0" y="1197192"/>
                    <a:pt x="128932" y="1068260"/>
                    <a:pt x="287978" y="1068260"/>
                  </a:cubicBezTo>
                  <a:lnTo>
                    <a:pt x="544513" y="1068260"/>
                  </a:lnTo>
                  <a:cubicBezTo>
                    <a:pt x="422089" y="1014226"/>
                    <a:pt x="336949" y="891645"/>
                    <a:pt x="336949" y="749179"/>
                  </a:cubicBezTo>
                  <a:cubicBezTo>
                    <a:pt x="336949" y="555925"/>
                    <a:pt x="493613" y="399261"/>
                    <a:pt x="686867" y="399261"/>
                  </a:cubicBezTo>
                  <a:cubicBezTo>
                    <a:pt x="880121" y="399261"/>
                    <a:pt x="1036785" y="555925"/>
                    <a:pt x="1036785" y="749179"/>
                  </a:cubicBezTo>
                  <a:cubicBezTo>
                    <a:pt x="1036785" y="891645"/>
                    <a:pt x="951645" y="1014226"/>
                    <a:pt x="829222" y="1068260"/>
                  </a:cubicBezTo>
                  <a:lnTo>
                    <a:pt x="1343906" y="1068260"/>
                  </a:lnTo>
                  <a:cubicBezTo>
                    <a:pt x="1154600" y="979078"/>
                    <a:pt x="1024606" y="786167"/>
                    <a:pt x="1024606" y="562894"/>
                  </a:cubicBezTo>
                  <a:cubicBezTo>
                    <a:pt x="1024606" y="252016"/>
                    <a:pt x="1276622" y="0"/>
                    <a:pt x="158750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20" name="Round Same Side Corner Rectangle 6"/>
            <p:cNvSpPr>
              <a:spLocks noChangeAspect="1"/>
            </p:cNvSpPr>
            <p:nvPr/>
          </p:nvSpPr>
          <p:spPr>
            <a:xfrm rot="1795255">
              <a:off x="3308926" y="3001968"/>
              <a:ext cx="105549" cy="423157"/>
            </a:xfrm>
            <a:custGeom>
              <a:avLst/>
              <a:gdLst/>
              <a:ahLst/>
              <a:cxnLst/>
              <a:rect l="l" t="t" r="r" b="b"/>
              <a:pathLst>
                <a:path w="1035916" h="4153123">
                  <a:moveTo>
                    <a:pt x="277501" y="3759099"/>
                  </a:moveTo>
                  <a:lnTo>
                    <a:pt x="758408" y="3759099"/>
                  </a:lnTo>
                  <a:lnTo>
                    <a:pt x="517954" y="4153123"/>
                  </a:lnTo>
                  <a:close/>
                  <a:moveTo>
                    <a:pt x="42612" y="2944898"/>
                  </a:moveTo>
                  <a:cubicBezTo>
                    <a:pt x="153922" y="2941505"/>
                    <a:pt x="246502" y="2889483"/>
                    <a:pt x="275675" y="2819018"/>
                  </a:cubicBezTo>
                  <a:cubicBezTo>
                    <a:pt x="304648" y="2892614"/>
                    <a:pt x="403763" y="2945872"/>
                    <a:pt x="521107" y="2945872"/>
                  </a:cubicBezTo>
                  <a:cubicBezTo>
                    <a:pt x="638453" y="2945872"/>
                    <a:pt x="737567" y="2892613"/>
                    <a:pt x="766540" y="2819017"/>
                  </a:cubicBezTo>
                  <a:cubicBezTo>
                    <a:pt x="795133" y="2888142"/>
                    <a:pt x="884783" y="2939514"/>
                    <a:pt x="993299" y="2944464"/>
                  </a:cubicBezTo>
                  <a:lnTo>
                    <a:pt x="776840" y="3657264"/>
                  </a:lnTo>
                  <a:lnTo>
                    <a:pt x="258940" y="3657264"/>
                  </a:lnTo>
                  <a:close/>
                  <a:moveTo>
                    <a:pt x="809102" y="564558"/>
                  </a:moveTo>
                  <a:lnTo>
                    <a:pt x="1035914" y="564558"/>
                  </a:lnTo>
                  <a:lnTo>
                    <a:pt x="1035915" y="2838682"/>
                  </a:lnTo>
                  <a:cubicBezTo>
                    <a:pt x="1029586" y="2840409"/>
                    <a:pt x="1023074" y="2840731"/>
                    <a:pt x="1016490" y="2840731"/>
                  </a:cubicBezTo>
                  <a:cubicBezTo>
                    <a:pt x="901952" y="2840731"/>
                    <a:pt x="809102" y="2743612"/>
                    <a:pt x="809101" y="2623810"/>
                  </a:cubicBezTo>
                  <a:close/>
                  <a:moveTo>
                    <a:pt x="310569" y="564558"/>
                  </a:moveTo>
                  <a:lnTo>
                    <a:pt x="725347" y="564558"/>
                  </a:lnTo>
                  <a:lnTo>
                    <a:pt x="725347" y="2633342"/>
                  </a:lnTo>
                  <a:cubicBezTo>
                    <a:pt x="725347" y="2747880"/>
                    <a:pt x="632496" y="2840731"/>
                    <a:pt x="517958" y="2840731"/>
                  </a:cubicBezTo>
                  <a:cubicBezTo>
                    <a:pt x="403420" y="2840731"/>
                    <a:pt x="310569" y="2747880"/>
                    <a:pt x="310569" y="2633342"/>
                  </a:cubicBezTo>
                  <a:close/>
                  <a:moveTo>
                    <a:pt x="0" y="564557"/>
                  </a:moveTo>
                  <a:lnTo>
                    <a:pt x="226813" y="564557"/>
                  </a:lnTo>
                  <a:lnTo>
                    <a:pt x="226813" y="2623810"/>
                  </a:lnTo>
                  <a:cubicBezTo>
                    <a:pt x="226813" y="2743612"/>
                    <a:pt x="133962" y="2840731"/>
                    <a:pt x="19424" y="2840730"/>
                  </a:cubicBezTo>
                  <a:cubicBezTo>
                    <a:pt x="12841" y="2840730"/>
                    <a:pt x="6329" y="2840409"/>
                    <a:pt x="0" y="2838682"/>
                  </a:cubicBezTo>
                  <a:close/>
                  <a:moveTo>
                    <a:pt x="71964" y="71964"/>
                  </a:moveTo>
                  <a:cubicBezTo>
                    <a:pt x="116427" y="27501"/>
                    <a:pt x="177852" y="0"/>
                    <a:pt x="245701" y="0"/>
                  </a:cubicBezTo>
                  <a:lnTo>
                    <a:pt x="790215" y="0"/>
                  </a:lnTo>
                  <a:cubicBezTo>
                    <a:pt x="925912" y="0"/>
                    <a:pt x="1035916" y="110004"/>
                    <a:pt x="1035916" y="245701"/>
                  </a:cubicBezTo>
                  <a:cubicBezTo>
                    <a:pt x="1035916" y="327601"/>
                    <a:pt x="1035915" y="409501"/>
                    <a:pt x="1035915" y="491401"/>
                  </a:cubicBezTo>
                  <a:lnTo>
                    <a:pt x="0" y="491401"/>
                  </a:lnTo>
                  <a:lnTo>
                    <a:pt x="0" y="245701"/>
                  </a:lnTo>
                  <a:cubicBezTo>
                    <a:pt x="0" y="177853"/>
                    <a:pt x="27501" y="116427"/>
                    <a:pt x="71964" y="7196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21" name="Rounded Rectangle 27"/>
            <p:cNvSpPr/>
            <p:nvPr/>
          </p:nvSpPr>
          <p:spPr>
            <a:xfrm rot="20695255">
              <a:off x="3139926" y="1944469"/>
              <a:ext cx="238654" cy="183319"/>
            </a:xfrm>
            <a:custGeom>
              <a:avLst/>
              <a:gdLst/>
              <a:ahLst/>
              <a:cxnLst/>
              <a:rect l="l" t="t" r="r" b="b"/>
              <a:pathLst>
                <a:path w="3186824" h="2447912">
                  <a:moveTo>
                    <a:pt x="1917737" y="1021643"/>
                  </a:moveTo>
                  <a:cubicBezTo>
                    <a:pt x="2188548" y="1021643"/>
                    <a:pt x="2408083" y="1241178"/>
                    <a:pt x="2408083" y="1511989"/>
                  </a:cubicBezTo>
                  <a:cubicBezTo>
                    <a:pt x="2408083" y="1782800"/>
                    <a:pt x="2188548" y="2002335"/>
                    <a:pt x="1917737" y="2002335"/>
                  </a:cubicBezTo>
                  <a:cubicBezTo>
                    <a:pt x="1646926" y="2002335"/>
                    <a:pt x="1427391" y="1782800"/>
                    <a:pt x="1427391" y="1511989"/>
                  </a:cubicBezTo>
                  <a:cubicBezTo>
                    <a:pt x="1427391" y="1241178"/>
                    <a:pt x="1646926" y="1021643"/>
                    <a:pt x="1917737" y="1021643"/>
                  </a:cubicBezTo>
                  <a:close/>
                  <a:moveTo>
                    <a:pt x="1917737" y="827913"/>
                  </a:moveTo>
                  <a:cubicBezTo>
                    <a:pt x="1539932" y="827913"/>
                    <a:pt x="1233661" y="1134184"/>
                    <a:pt x="1233661" y="1511989"/>
                  </a:cubicBezTo>
                  <a:cubicBezTo>
                    <a:pt x="1233661" y="1889794"/>
                    <a:pt x="1539932" y="2196065"/>
                    <a:pt x="1917737" y="2196065"/>
                  </a:cubicBezTo>
                  <a:cubicBezTo>
                    <a:pt x="2295542" y="2196065"/>
                    <a:pt x="2601813" y="1889794"/>
                    <a:pt x="2601813" y="1511989"/>
                  </a:cubicBezTo>
                  <a:cubicBezTo>
                    <a:pt x="2601813" y="1134184"/>
                    <a:pt x="2295542" y="827913"/>
                    <a:pt x="1917737" y="827913"/>
                  </a:cubicBezTo>
                  <a:close/>
                  <a:moveTo>
                    <a:pt x="1112286" y="675885"/>
                  </a:moveTo>
                  <a:lnTo>
                    <a:pt x="1112286" y="830188"/>
                  </a:lnTo>
                  <a:lnTo>
                    <a:pt x="1328310" y="830188"/>
                  </a:lnTo>
                  <a:lnTo>
                    <a:pt x="1328310" y="675885"/>
                  </a:lnTo>
                  <a:close/>
                  <a:moveTo>
                    <a:pt x="2586084" y="626422"/>
                  </a:moveTo>
                  <a:lnTo>
                    <a:pt x="2586084" y="830188"/>
                  </a:lnTo>
                  <a:lnTo>
                    <a:pt x="3001340" y="830188"/>
                  </a:lnTo>
                  <a:lnTo>
                    <a:pt x="3001340" y="626422"/>
                  </a:lnTo>
                  <a:close/>
                  <a:moveTo>
                    <a:pt x="1593701" y="108218"/>
                  </a:moveTo>
                  <a:lnTo>
                    <a:pt x="1593701" y="432905"/>
                  </a:lnTo>
                  <a:lnTo>
                    <a:pt x="2241773" y="432905"/>
                  </a:lnTo>
                  <a:lnTo>
                    <a:pt x="2241773" y="108218"/>
                  </a:lnTo>
                  <a:close/>
                  <a:moveTo>
                    <a:pt x="1452512" y="0"/>
                  </a:moveTo>
                  <a:lnTo>
                    <a:pt x="2382963" y="0"/>
                  </a:lnTo>
                  <a:cubicBezTo>
                    <a:pt x="2433311" y="0"/>
                    <a:pt x="2474127" y="40816"/>
                    <a:pt x="2474127" y="91164"/>
                  </a:cubicBezTo>
                  <a:lnTo>
                    <a:pt x="2474127" y="432905"/>
                  </a:lnTo>
                  <a:lnTo>
                    <a:pt x="2933014" y="432905"/>
                  </a:lnTo>
                  <a:cubicBezTo>
                    <a:pt x="3073189" y="432905"/>
                    <a:pt x="3186824" y="546540"/>
                    <a:pt x="3186824" y="686715"/>
                  </a:cubicBezTo>
                  <a:lnTo>
                    <a:pt x="3186824" y="2194102"/>
                  </a:lnTo>
                  <a:cubicBezTo>
                    <a:pt x="3186824" y="2334277"/>
                    <a:pt x="3073189" y="2447912"/>
                    <a:pt x="2933014" y="2447912"/>
                  </a:cubicBezTo>
                  <a:lnTo>
                    <a:pt x="253810" y="2447912"/>
                  </a:lnTo>
                  <a:cubicBezTo>
                    <a:pt x="113635" y="2447912"/>
                    <a:pt x="0" y="2334277"/>
                    <a:pt x="0" y="2194102"/>
                  </a:cubicBezTo>
                  <a:lnTo>
                    <a:pt x="0" y="686715"/>
                  </a:lnTo>
                  <a:cubicBezTo>
                    <a:pt x="0" y="546540"/>
                    <a:pt x="113635" y="432905"/>
                    <a:pt x="253810" y="432905"/>
                  </a:cubicBezTo>
                  <a:lnTo>
                    <a:pt x="307082" y="432905"/>
                  </a:lnTo>
                  <a:lnTo>
                    <a:pt x="307082" y="313169"/>
                  </a:lnTo>
                  <a:cubicBezTo>
                    <a:pt x="307082" y="287995"/>
                    <a:pt x="327490" y="267587"/>
                    <a:pt x="352664" y="267587"/>
                  </a:cubicBezTo>
                  <a:lnTo>
                    <a:pt x="817888" y="267587"/>
                  </a:lnTo>
                  <a:cubicBezTo>
                    <a:pt x="843062" y="267587"/>
                    <a:pt x="863470" y="287995"/>
                    <a:pt x="863470" y="313169"/>
                  </a:cubicBezTo>
                  <a:lnTo>
                    <a:pt x="863470" y="432905"/>
                  </a:lnTo>
                  <a:lnTo>
                    <a:pt x="1361348" y="432905"/>
                  </a:lnTo>
                  <a:lnTo>
                    <a:pt x="1361348" y="91164"/>
                  </a:lnTo>
                  <a:cubicBezTo>
                    <a:pt x="1361348" y="40816"/>
                    <a:pt x="1402164" y="0"/>
                    <a:pt x="14525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22" name="Rectangle 36"/>
            <p:cNvSpPr/>
            <p:nvPr/>
          </p:nvSpPr>
          <p:spPr>
            <a:xfrm rot="20695255">
              <a:off x="3594049" y="2058933"/>
              <a:ext cx="226819" cy="189603"/>
            </a:xfrm>
            <a:custGeom>
              <a:avLst/>
              <a:gdLst/>
              <a:ahLst/>
              <a:cxnLst/>
              <a:rect l="l" t="t" r="r" b="b"/>
              <a:pathLst>
                <a:path w="3186824" h="2663936">
                  <a:moveTo>
                    <a:pt x="2624444" y="2376100"/>
                  </a:moveTo>
                  <a:lnTo>
                    <a:pt x="2624444" y="2520100"/>
                  </a:lnTo>
                  <a:lnTo>
                    <a:pt x="2952463" y="2520100"/>
                  </a:lnTo>
                  <a:lnTo>
                    <a:pt x="2952463" y="2376100"/>
                  </a:lnTo>
                  <a:close/>
                  <a:moveTo>
                    <a:pt x="210911" y="2376100"/>
                  </a:moveTo>
                  <a:lnTo>
                    <a:pt x="210911" y="2520100"/>
                  </a:lnTo>
                  <a:lnTo>
                    <a:pt x="538930" y="2520100"/>
                  </a:lnTo>
                  <a:lnTo>
                    <a:pt x="538930" y="2376100"/>
                  </a:lnTo>
                  <a:close/>
                  <a:moveTo>
                    <a:pt x="2624444" y="2095269"/>
                  </a:moveTo>
                  <a:lnTo>
                    <a:pt x="2624444" y="2239269"/>
                  </a:lnTo>
                  <a:lnTo>
                    <a:pt x="2952463" y="2239269"/>
                  </a:lnTo>
                  <a:lnTo>
                    <a:pt x="2952463" y="2095269"/>
                  </a:lnTo>
                  <a:close/>
                  <a:moveTo>
                    <a:pt x="210911" y="2095269"/>
                  </a:moveTo>
                  <a:lnTo>
                    <a:pt x="210911" y="2239269"/>
                  </a:lnTo>
                  <a:lnTo>
                    <a:pt x="538930" y="2239269"/>
                  </a:lnTo>
                  <a:lnTo>
                    <a:pt x="538930" y="2095269"/>
                  </a:lnTo>
                  <a:close/>
                  <a:moveTo>
                    <a:pt x="2624444" y="1814436"/>
                  </a:moveTo>
                  <a:lnTo>
                    <a:pt x="2624444" y="1958436"/>
                  </a:lnTo>
                  <a:lnTo>
                    <a:pt x="2952463" y="1958436"/>
                  </a:lnTo>
                  <a:lnTo>
                    <a:pt x="2952463" y="1814436"/>
                  </a:lnTo>
                  <a:close/>
                  <a:moveTo>
                    <a:pt x="210911" y="1814436"/>
                  </a:moveTo>
                  <a:lnTo>
                    <a:pt x="210911" y="1958436"/>
                  </a:lnTo>
                  <a:lnTo>
                    <a:pt x="538930" y="1958436"/>
                  </a:lnTo>
                  <a:lnTo>
                    <a:pt x="538930" y="1814436"/>
                  </a:lnTo>
                  <a:close/>
                  <a:moveTo>
                    <a:pt x="2624444" y="1533603"/>
                  </a:moveTo>
                  <a:lnTo>
                    <a:pt x="2624444" y="1677603"/>
                  </a:lnTo>
                  <a:lnTo>
                    <a:pt x="2952463" y="1677603"/>
                  </a:lnTo>
                  <a:lnTo>
                    <a:pt x="2952463" y="1533603"/>
                  </a:lnTo>
                  <a:close/>
                  <a:moveTo>
                    <a:pt x="210911" y="1533603"/>
                  </a:moveTo>
                  <a:lnTo>
                    <a:pt x="210911" y="1677603"/>
                  </a:lnTo>
                  <a:lnTo>
                    <a:pt x="538930" y="1677603"/>
                  </a:lnTo>
                  <a:lnTo>
                    <a:pt x="538930" y="1533603"/>
                  </a:lnTo>
                  <a:close/>
                  <a:moveTo>
                    <a:pt x="2624444" y="1252770"/>
                  </a:moveTo>
                  <a:lnTo>
                    <a:pt x="2624444" y="1396770"/>
                  </a:lnTo>
                  <a:lnTo>
                    <a:pt x="2952463" y="1396770"/>
                  </a:lnTo>
                  <a:lnTo>
                    <a:pt x="2952463" y="1252770"/>
                  </a:lnTo>
                  <a:close/>
                  <a:moveTo>
                    <a:pt x="210911" y="1252770"/>
                  </a:moveTo>
                  <a:lnTo>
                    <a:pt x="210911" y="1396770"/>
                  </a:lnTo>
                  <a:lnTo>
                    <a:pt x="538930" y="1396770"/>
                  </a:lnTo>
                  <a:lnTo>
                    <a:pt x="538930" y="1252770"/>
                  </a:lnTo>
                  <a:close/>
                  <a:moveTo>
                    <a:pt x="2624444" y="971937"/>
                  </a:moveTo>
                  <a:lnTo>
                    <a:pt x="2624444" y="1115937"/>
                  </a:lnTo>
                  <a:lnTo>
                    <a:pt x="2952463" y="1115937"/>
                  </a:lnTo>
                  <a:lnTo>
                    <a:pt x="2952463" y="971937"/>
                  </a:lnTo>
                  <a:close/>
                  <a:moveTo>
                    <a:pt x="210911" y="971937"/>
                  </a:moveTo>
                  <a:lnTo>
                    <a:pt x="210911" y="1115937"/>
                  </a:lnTo>
                  <a:lnTo>
                    <a:pt x="538930" y="1115937"/>
                  </a:lnTo>
                  <a:lnTo>
                    <a:pt x="538930" y="971937"/>
                  </a:lnTo>
                  <a:close/>
                  <a:moveTo>
                    <a:pt x="2624444" y="691104"/>
                  </a:moveTo>
                  <a:lnTo>
                    <a:pt x="2624444" y="835104"/>
                  </a:lnTo>
                  <a:lnTo>
                    <a:pt x="2952463" y="835104"/>
                  </a:lnTo>
                  <a:lnTo>
                    <a:pt x="2952463" y="691104"/>
                  </a:lnTo>
                  <a:close/>
                  <a:moveTo>
                    <a:pt x="210911" y="691104"/>
                  </a:moveTo>
                  <a:lnTo>
                    <a:pt x="210911" y="835104"/>
                  </a:lnTo>
                  <a:lnTo>
                    <a:pt x="538930" y="835104"/>
                  </a:lnTo>
                  <a:lnTo>
                    <a:pt x="538930" y="691104"/>
                  </a:lnTo>
                  <a:close/>
                  <a:moveTo>
                    <a:pt x="988006" y="552354"/>
                  </a:moveTo>
                  <a:lnTo>
                    <a:pt x="988006" y="2111583"/>
                  </a:lnTo>
                  <a:lnTo>
                    <a:pt x="2332169" y="1331969"/>
                  </a:lnTo>
                  <a:close/>
                  <a:moveTo>
                    <a:pt x="2624444" y="410271"/>
                  </a:moveTo>
                  <a:lnTo>
                    <a:pt x="2624444" y="554271"/>
                  </a:lnTo>
                  <a:lnTo>
                    <a:pt x="2952463" y="554271"/>
                  </a:lnTo>
                  <a:lnTo>
                    <a:pt x="2952463" y="410271"/>
                  </a:lnTo>
                  <a:close/>
                  <a:moveTo>
                    <a:pt x="210911" y="410271"/>
                  </a:moveTo>
                  <a:lnTo>
                    <a:pt x="210911" y="554271"/>
                  </a:lnTo>
                  <a:lnTo>
                    <a:pt x="538930" y="554271"/>
                  </a:lnTo>
                  <a:lnTo>
                    <a:pt x="538930" y="410271"/>
                  </a:lnTo>
                  <a:close/>
                  <a:moveTo>
                    <a:pt x="2624444" y="129438"/>
                  </a:moveTo>
                  <a:lnTo>
                    <a:pt x="2624444" y="273438"/>
                  </a:lnTo>
                  <a:lnTo>
                    <a:pt x="2952463" y="273438"/>
                  </a:lnTo>
                  <a:lnTo>
                    <a:pt x="2952463" y="129438"/>
                  </a:lnTo>
                  <a:close/>
                  <a:moveTo>
                    <a:pt x="210911" y="129438"/>
                  </a:moveTo>
                  <a:lnTo>
                    <a:pt x="210911" y="273438"/>
                  </a:lnTo>
                  <a:lnTo>
                    <a:pt x="538930" y="273438"/>
                  </a:lnTo>
                  <a:lnTo>
                    <a:pt x="538930" y="129438"/>
                  </a:lnTo>
                  <a:close/>
                  <a:moveTo>
                    <a:pt x="0" y="0"/>
                  </a:moveTo>
                  <a:lnTo>
                    <a:pt x="3186824" y="0"/>
                  </a:lnTo>
                  <a:lnTo>
                    <a:pt x="3186824" y="2663936"/>
                  </a:lnTo>
                  <a:lnTo>
                    <a:pt x="0" y="266393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23" name="Rectangle 16"/>
            <p:cNvSpPr/>
            <p:nvPr/>
          </p:nvSpPr>
          <p:spPr>
            <a:xfrm rot="20695255">
              <a:off x="2623362" y="3668099"/>
              <a:ext cx="252529" cy="165966"/>
            </a:xfrm>
            <a:custGeom>
              <a:avLst/>
              <a:gdLst/>
              <a:ahLst/>
              <a:cxnLst/>
              <a:rect l="l" t="t" r="r" b="b"/>
              <a:pathLst>
                <a:path w="3240006" h="2129375">
                  <a:moveTo>
                    <a:pt x="1916836" y="454558"/>
                  </a:moveTo>
                  <a:cubicBezTo>
                    <a:pt x="2018418" y="454558"/>
                    <a:pt x="2100766" y="536906"/>
                    <a:pt x="2100766" y="638488"/>
                  </a:cubicBezTo>
                  <a:cubicBezTo>
                    <a:pt x="2100766" y="740070"/>
                    <a:pt x="2018418" y="822418"/>
                    <a:pt x="1916836" y="822418"/>
                  </a:cubicBezTo>
                  <a:cubicBezTo>
                    <a:pt x="1815254" y="822418"/>
                    <a:pt x="1732906" y="740070"/>
                    <a:pt x="1732906" y="638488"/>
                  </a:cubicBezTo>
                  <a:cubicBezTo>
                    <a:pt x="1732906" y="536906"/>
                    <a:pt x="1815254" y="454558"/>
                    <a:pt x="1916836" y="454558"/>
                  </a:cubicBezTo>
                  <a:close/>
                  <a:moveTo>
                    <a:pt x="1197545" y="272737"/>
                  </a:moveTo>
                  <a:lnTo>
                    <a:pt x="1861974" y="1458536"/>
                  </a:lnTo>
                  <a:lnTo>
                    <a:pt x="2263096" y="848801"/>
                  </a:lnTo>
                  <a:lnTo>
                    <a:pt x="2919562" y="1846679"/>
                  </a:lnTo>
                  <a:lnTo>
                    <a:pt x="2079459" y="1846679"/>
                  </a:lnTo>
                  <a:lnTo>
                    <a:pt x="1606629" y="1846679"/>
                  </a:lnTo>
                  <a:lnTo>
                    <a:pt x="315630" y="1846679"/>
                  </a:lnTo>
                  <a:close/>
                  <a:moveTo>
                    <a:pt x="180003" y="164687"/>
                  </a:moveTo>
                  <a:lnTo>
                    <a:pt x="180003" y="1964687"/>
                  </a:lnTo>
                  <a:lnTo>
                    <a:pt x="3060003" y="1964687"/>
                  </a:lnTo>
                  <a:lnTo>
                    <a:pt x="3060003" y="164687"/>
                  </a:lnTo>
                  <a:close/>
                  <a:moveTo>
                    <a:pt x="0" y="0"/>
                  </a:moveTo>
                  <a:lnTo>
                    <a:pt x="3240006" y="0"/>
                  </a:lnTo>
                  <a:lnTo>
                    <a:pt x="3240006" y="2129375"/>
                  </a:lnTo>
                  <a:lnTo>
                    <a:pt x="0" y="212937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1937906" y="2024163"/>
            <a:ext cx="1203088" cy="1373937"/>
            <a:chOff x="1937906" y="2024163"/>
            <a:chExt cx="1203088" cy="1373937"/>
          </a:xfrm>
        </p:grpSpPr>
        <p:sp>
          <p:nvSpPr>
            <p:cNvPr id="24" name="Isosceles Triangle 30"/>
            <p:cNvSpPr/>
            <p:nvPr/>
          </p:nvSpPr>
          <p:spPr>
            <a:xfrm rot="18794210">
              <a:off x="2787697" y="1863364"/>
              <a:ext cx="192498" cy="514096"/>
            </a:xfrm>
            <a:custGeom>
              <a:avLst/>
              <a:gdLst>
                <a:gd name="connsiteX0" fmla="*/ 209433 w 696456"/>
                <a:gd name="connsiteY0" fmla="*/ 0 h 1522641"/>
                <a:gd name="connsiteX1" fmla="*/ 696456 w 696456"/>
                <a:gd name="connsiteY1" fmla="*/ 891485 h 1522641"/>
                <a:gd name="connsiteX2" fmla="*/ 483587 w 696456"/>
                <a:gd name="connsiteY2" fmla="*/ 891485 h 1522641"/>
                <a:gd name="connsiteX3" fmla="*/ 475354 w 696456"/>
                <a:gd name="connsiteY3" fmla="*/ 1522641 h 1522641"/>
                <a:gd name="connsiteX4" fmla="*/ 0 w 696456"/>
                <a:gd name="connsiteY4" fmla="*/ 624880 h 1522641"/>
                <a:gd name="connsiteX5" fmla="*/ 324307 w 696456"/>
                <a:gd name="connsiteY5" fmla="*/ 772149 h 1522641"/>
                <a:gd name="connsiteX6" fmla="*/ 209433 w 696456"/>
                <a:gd name="connsiteY6" fmla="*/ 0 h 1522641"/>
                <a:gd name="connsiteX0" fmla="*/ 209433 w 696456"/>
                <a:gd name="connsiteY0" fmla="*/ 0 h 1522641"/>
                <a:gd name="connsiteX1" fmla="*/ 696456 w 696456"/>
                <a:gd name="connsiteY1" fmla="*/ 891485 h 1522641"/>
                <a:gd name="connsiteX2" fmla="*/ 483587 w 696456"/>
                <a:gd name="connsiteY2" fmla="*/ 891485 h 1522641"/>
                <a:gd name="connsiteX3" fmla="*/ 475354 w 696456"/>
                <a:gd name="connsiteY3" fmla="*/ 1522641 h 1522641"/>
                <a:gd name="connsiteX4" fmla="*/ 0 w 696456"/>
                <a:gd name="connsiteY4" fmla="*/ 624880 h 1522641"/>
                <a:gd name="connsiteX5" fmla="*/ 306386 w 696456"/>
                <a:gd name="connsiteY5" fmla="*/ 827860 h 1522641"/>
                <a:gd name="connsiteX6" fmla="*/ 209433 w 696456"/>
                <a:gd name="connsiteY6" fmla="*/ 0 h 1522641"/>
                <a:gd name="connsiteX0" fmla="*/ 209433 w 696456"/>
                <a:gd name="connsiteY0" fmla="*/ 0 h 1522641"/>
                <a:gd name="connsiteX1" fmla="*/ 696456 w 696456"/>
                <a:gd name="connsiteY1" fmla="*/ 891485 h 1522641"/>
                <a:gd name="connsiteX2" fmla="*/ 483587 w 696456"/>
                <a:gd name="connsiteY2" fmla="*/ 891485 h 1522641"/>
                <a:gd name="connsiteX3" fmla="*/ 475354 w 696456"/>
                <a:gd name="connsiteY3" fmla="*/ 1522641 h 1522641"/>
                <a:gd name="connsiteX4" fmla="*/ 0 w 696456"/>
                <a:gd name="connsiteY4" fmla="*/ 624880 h 1522641"/>
                <a:gd name="connsiteX5" fmla="*/ 270838 w 696456"/>
                <a:gd name="connsiteY5" fmla="*/ 747265 h 1522641"/>
                <a:gd name="connsiteX6" fmla="*/ 209433 w 696456"/>
                <a:gd name="connsiteY6" fmla="*/ 0 h 1522641"/>
                <a:gd name="connsiteX0" fmla="*/ 209433 w 696456"/>
                <a:gd name="connsiteY0" fmla="*/ 0 h 1522641"/>
                <a:gd name="connsiteX1" fmla="*/ 696456 w 696456"/>
                <a:gd name="connsiteY1" fmla="*/ 891485 h 1522641"/>
                <a:gd name="connsiteX2" fmla="*/ 475651 w 696456"/>
                <a:gd name="connsiteY2" fmla="*/ 796718 h 1522641"/>
                <a:gd name="connsiteX3" fmla="*/ 475354 w 696456"/>
                <a:gd name="connsiteY3" fmla="*/ 1522641 h 1522641"/>
                <a:gd name="connsiteX4" fmla="*/ 0 w 696456"/>
                <a:gd name="connsiteY4" fmla="*/ 624880 h 1522641"/>
                <a:gd name="connsiteX5" fmla="*/ 270838 w 696456"/>
                <a:gd name="connsiteY5" fmla="*/ 747265 h 1522641"/>
                <a:gd name="connsiteX6" fmla="*/ 209433 w 696456"/>
                <a:gd name="connsiteY6" fmla="*/ 0 h 1522641"/>
                <a:gd name="connsiteX0" fmla="*/ 209433 w 696456"/>
                <a:gd name="connsiteY0" fmla="*/ 0 h 1522641"/>
                <a:gd name="connsiteX1" fmla="*/ 696456 w 696456"/>
                <a:gd name="connsiteY1" fmla="*/ 891485 h 1522641"/>
                <a:gd name="connsiteX2" fmla="*/ 475651 w 696456"/>
                <a:gd name="connsiteY2" fmla="*/ 796718 h 1522641"/>
                <a:gd name="connsiteX3" fmla="*/ 475354 w 696456"/>
                <a:gd name="connsiteY3" fmla="*/ 1522641 h 1522641"/>
                <a:gd name="connsiteX4" fmla="*/ 0 w 696456"/>
                <a:gd name="connsiteY4" fmla="*/ 624880 h 1522641"/>
                <a:gd name="connsiteX5" fmla="*/ 246479 w 696456"/>
                <a:gd name="connsiteY5" fmla="*/ 634091 h 1522641"/>
                <a:gd name="connsiteX6" fmla="*/ 209433 w 696456"/>
                <a:gd name="connsiteY6" fmla="*/ 0 h 1522641"/>
                <a:gd name="connsiteX0" fmla="*/ 209433 w 696456"/>
                <a:gd name="connsiteY0" fmla="*/ 0 h 1522641"/>
                <a:gd name="connsiteX1" fmla="*/ 696456 w 696456"/>
                <a:gd name="connsiteY1" fmla="*/ 891485 h 1522641"/>
                <a:gd name="connsiteX2" fmla="*/ 480834 w 696456"/>
                <a:gd name="connsiteY2" fmla="*/ 928544 h 1522641"/>
                <a:gd name="connsiteX3" fmla="*/ 475354 w 696456"/>
                <a:gd name="connsiteY3" fmla="*/ 1522641 h 1522641"/>
                <a:gd name="connsiteX4" fmla="*/ 0 w 696456"/>
                <a:gd name="connsiteY4" fmla="*/ 624880 h 1522641"/>
                <a:gd name="connsiteX5" fmla="*/ 246479 w 696456"/>
                <a:gd name="connsiteY5" fmla="*/ 634091 h 1522641"/>
                <a:gd name="connsiteX6" fmla="*/ 209433 w 696456"/>
                <a:gd name="connsiteY6" fmla="*/ 0 h 1522641"/>
                <a:gd name="connsiteX0" fmla="*/ 209433 w 696456"/>
                <a:gd name="connsiteY0" fmla="*/ 0 h 1522641"/>
                <a:gd name="connsiteX1" fmla="*/ 696456 w 696456"/>
                <a:gd name="connsiteY1" fmla="*/ 891485 h 1522641"/>
                <a:gd name="connsiteX2" fmla="*/ 365412 w 696456"/>
                <a:gd name="connsiteY2" fmla="*/ 815137 h 1522641"/>
                <a:gd name="connsiteX3" fmla="*/ 475354 w 696456"/>
                <a:gd name="connsiteY3" fmla="*/ 1522641 h 1522641"/>
                <a:gd name="connsiteX4" fmla="*/ 0 w 696456"/>
                <a:gd name="connsiteY4" fmla="*/ 624880 h 1522641"/>
                <a:gd name="connsiteX5" fmla="*/ 246479 w 696456"/>
                <a:gd name="connsiteY5" fmla="*/ 634091 h 1522641"/>
                <a:gd name="connsiteX6" fmla="*/ 209433 w 696456"/>
                <a:gd name="connsiteY6" fmla="*/ 0 h 1522641"/>
                <a:gd name="connsiteX0" fmla="*/ 209433 w 696456"/>
                <a:gd name="connsiteY0" fmla="*/ 0 h 1522641"/>
                <a:gd name="connsiteX1" fmla="*/ 696456 w 696456"/>
                <a:gd name="connsiteY1" fmla="*/ 891485 h 1522641"/>
                <a:gd name="connsiteX2" fmla="*/ 365412 w 696456"/>
                <a:gd name="connsiteY2" fmla="*/ 815137 h 1522641"/>
                <a:gd name="connsiteX3" fmla="*/ 475354 w 696456"/>
                <a:gd name="connsiteY3" fmla="*/ 1522641 h 1522641"/>
                <a:gd name="connsiteX4" fmla="*/ 0 w 696456"/>
                <a:gd name="connsiteY4" fmla="*/ 624880 h 1522641"/>
                <a:gd name="connsiteX5" fmla="*/ 340376 w 696456"/>
                <a:gd name="connsiteY5" fmla="*/ 700968 h 1522641"/>
                <a:gd name="connsiteX6" fmla="*/ 209433 w 696456"/>
                <a:gd name="connsiteY6" fmla="*/ 0 h 1522641"/>
                <a:gd name="connsiteX0" fmla="*/ 319878 w 806901"/>
                <a:gd name="connsiteY0" fmla="*/ 0 h 1522641"/>
                <a:gd name="connsiteX1" fmla="*/ 806901 w 806901"/>
                <a:gd name="connsiteY1" fmla="*/ 891485 h 1522641"/>
                <a:gd name="connsiteX2" fmla="*/ 475857 w 806901"/>
                <a:gd name="connsiteY2" fmla="*/ 815137 h 1522641"/>
                <a:gd name="connsiteX3" fmla="*/ 585799 w 806901"/>
                <a:gd name="connsiteY3" fmla="*/ 1522641 h 1522641"/>
                <a:gd name="connsiteX4" fmla="*/ 0 w 806901"/>
                <a:gd name="connsiteY4" fmla="*/ 503672 h 1522641"/>
                <a:gd name="connsiteX5" fmla="*/ 450821 w 806901"/>
                <a:gd name="connsiteY5" fmla="*/ 700968 h 1522641"/>
                <a:gd name="connsiteX6" fmla="*/ 319878 w 806901"/>
                <a:gd name="connsiteY6" fmla="*/ 0 h 1522641"/>
                <a:gd name="connsiteX0" fmla="*/ 319878 w 865961"/>
                <a:gd name="connsiteY0" fmla="*/ 0 h 1522641"/>
                <a:gd name="connsiteX1" fmla="*/ 865960 w 865961"/>
                <a:gd name="connsiteY1" fmla="*/ 1012964 h 1522641"/>
                <a:gd name="connsiteX2" fmla="*/ 475857 w 865961"/>
                <a:gd name="connsiteY2" fmla="*/ 815137 h 1522641"/>
                <a:gd name="connsiteX3" fmla="*/ 585799 w 865961"/>
                <a:gd name="connsiteY3" fmla="*/ 1522641 h 1522641"/>
                <a:gd name="connsiteX4" fmla="*/ 0 w 865961"/>
                <a:gd name="connsiteY4" fmla="*/ 503672 h 1522641"/>
                <a:gd name="connsiteX5" fmla="*/ 450821 w 865961"/>
                <a:gd name="connsiteY5" fmla="*/ 700968 h 1522641"/>
                <a:gd name="connsiteX6" fmla="*/ 319878 w 865961"/>
                <a:gd name="connsiteY6" fmla="*/ 0 h 1522641"/>
                <a:gd name="connsiteX0" fmla="*/ 319878 w 865961"/>
                <a:gd name="connsiteY0" fmla="*/ 0 h 1522641"/>
                <a:gd name="connsiteX1" fmla="*/ 865960 w 865961"/>
                <a:gd name="connsiteY1" fmla="*/ 1012964 h 1522641"/>
                <a:gd name="connsiteX2" fmla="*/ 445997 w 865961"/>
                <a:gd name="connsiteY2" fmla="*/ 861940 h 1522641"/>
                <a:gd name="connsiteX3" fmla="*/ 585799 w 865961"/>
                <a:gd name="connsiteY3" fmla="*/ 1522641 h 1522641"/>
                <a:gd name="connsiteX4" fmla="*/ 0 w 865961"/>
                <a:gd name="connsiteY4" fmla="*/ 503672 h 1522641"/>
                <a:gd name="connsiteX5" fmla="*/ 450821 w 865961"/>
                <a:gd name="connsiteY5" fmla="*/ 700968 h 1522641"/>
                <a:gd name="connsiteX6" fmla="*/ 319878 w 865961"/>
                <a:gd name="connsiteY6" fmla="*/ 0 h 1522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65961" h="1522641">
                  <a:moveTo>
                    <a:pt x="319878" y="0"/>
                  </a:moveTo>
                  <a:lnTo>
                    <a:pt x="865960" y="1012964"/>
                  </a:lnTo>
                  <a:lnTo>
                    <a:pt x="445997" y="861940"/>
                  </a:lnTo>
                  <a:cubicBezTo>
                    <a:pt x="444170" y="1059972"/>
                    <a:pt x="587626" y="1324609"/>
                    <a:pt x="585799" y="1522641"/>
                  </a:cubicBezTo>
                  <a:lnTo>
                    <a:pt x="0" y="503672"/>
                  </a:lnTo>
                  <a:lnTo>
                    <a:pt x="450821" y="700968"/>
                  </a:lnTo>
                  <a:cubicBezTo>
                    <a:pt x="450821" y="491764"/>
                    <a:pt x="319878" y="209204"/>
                    <a:pt x="319878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5" name="Isosceles Triangle 30"/>
            <p:cNvSpPr/>
            <p:nvPr/>
          </p:nvSpPr>
          <p:spPr>
            <a:xfrm rot="18794210">
              <a:off x="2171381" y="2861639"/>
              <a:ext cx="192498" cy="514096"/>
            </a:xfrm>
            <a:custGeom>
              <a:avLst/>
              <a:gdLst>
                <a:gd name="connsiteX0" fmla="*/ 209433 w 696456"/>
                <a:gd name="connsiteY0" fmla="*/ 0 h 1522641"/>
                <a:gd name="connsiteX1" fmla="*/ 696456 w 696456"/>
                <a:gd name="connsiteY1" fmla="*/ 891485 h 1522641"/>
                <a:gd name="connsiteX2" fmla="*/ 483587 w 696456"/>
                <a:gd name="connsiteY2" fmla="*/ 891485 h 1522641"/>
                <a:gd name="connsiteX3" fmla="*/ 475354 w 696456"/>
                <a:gd name="connsiteY3" fmla="*/ 1522641 h 1522641"/>
                <a:gd name="connsiteX4" fmla="*/ 0 w 696456"/>
                <a:gd name="connsiteY4" fmla="*/ 624880 h 1522641"/>
                <a:gd name="connsiteX5" fmla="*/ 324307 w 696456"/>
                <a:gd name="connsiteY5" fmla="*/ 772149 h 1522641"/>
                <a:gd name="connsiteX6" fmla="*/ 209433 w 696456"/>
                <a:gd name="connsiteY6" fmla="*/ 0 h 1522641"/>
                <a:gd name="connsiteX0" fmla="*/ 209433 w 696456"/>
                <a:gd name="connsiteY0" fmla="*/ 0 h 1522641"/>
                <a:gd name="connsiteX1" fmla="*/ 696456 w 696456"/>
                <a:gd name="connsiteY1" fmla="*/ 891485 h 1522641"/>
                <a:gd name="connsiteX2" fmla="*/ 483587 w 696456"/>
                <a:gd name="connsiteY2" fmla="*/ 891485 h 1522641"/>
                <a:gd name="connsiteX3" fmla="*/ 475354 w 696456"/>
                <a:gd name="connsiteY3" fmla="*/ 1522641 h 1522641"/>
                <a:gd name="connsiteX4" fmla="*/ 0 w 696456"/>
                <a:gd name="connsiteY4" fmla="*/ 624880 h 1522641"/>
                <a:gd name="connsiteX5" fmla="*/ 306386 w 696456"/>
                <a:gd name="connsiteY5" fmla="*/ 827860 h 1522641"/>
                <a:gd name="connsiteX6" fmla="*/ 209433 w 696456"/>
                <a:gd name="connsiteY6" fmla="*/ 0 h 1522641"/>
                <a:gd name="connsiteX0" fmla="*/ 209433 w 696456"/>
                <a:gd name="connsiteY0" fmla="*/ 0 h 1522641"/>
                <a:gd name="connsiteX1" fmla="*/ 696456 w 696456"/>
                <a:gd name="connsiteY1" fmla="*/ 891485 h 1522641"/>
                <a:gd name="connsiteX2" fmla="*/ 483587 w 696456"/>
                <a:gd name="connsiteY2" fmla="*/ 891485 h 1522641"/>
                <a:gd name="connsiteX3" fmla="*/ 475354 w 696456"/>
                <a:gd name="connsiteY3" fmla="*/ 1522641 h 1522641"/>
                <a:gd name="connsiteX4" fmla="*/ 0 w 696456"/>
                <a:gd name="connsiteY4" fmla="*/ 624880 h 1522641"/>
                <a:gd name="connsiteX5" fmla="*/ 270838 w 696456"/>
                <a:gd name="connsiteY5" fmla="*/ 747265 h 1522641"/>
                <a:gd name="connsiteX6" fmla="*/ 209433 w 696456"/>
                <a:gd name="connsiteY6" fmla="*/ 0 h 1522641"/>
                <a:gd name="connsiteX0" fmla="*/ 209433 w 696456"/>
                <a:gd name="connsiteY0" fmla="*/ 0 h 1522641"/>
                <a:gd name="connsiteX1" fmla="*/ 696456 w 696456"/>
                <a:gd name="connsiteY1" fmla="*/ 891485 h 1522641"/>
                <a:gd name="connsiteX2" fmla="*/ 475651 w 696456"/>
                <a:gd name="connsiteY2" fmla="*/ 796718 h 1522641"/>
                <a:gd name="connsiteX3" fmla="*/ 475354 w 696456"/>
                <a:gd name="connsiteY3" fmla="*/ 1522641 h 1522641"/>
                <a:gd name="connsiteX4" fmla="*/ 0 w 696456"/>
                <a:gd name="connsiteY4" fmla="*/ 624880 h 1522641"/>
                <a:gd name="connsiteX5" fmla="*/ 270838 w 696456"/>
                <a:gd name="connsiteY5" fmla="*/ 747265 h 1522641"/>
                <a:gd name="connsiteX6" fmla="*/ 209433 w 696456"/>
                <a:gd name="connsiteY6" fmla="*/ 0 h 1522641"/>
                <a:gd name="connsiteX0" fmla="*/ 209433 w 696456"/>
                <a:gd name="connsiteY0" fmla="*/ 0 h 1522641"/>
                <a:gd name="connsiteX1" fmla="*/ 696456 w 696456"/>
                <a:gd name="connsiteY1" fmla="*/ 891485 h 1522641"/>
                <a:gd name="connsiteX2" fmla="*/ 475651 w 696456"/>
                <a:gd name="connsiteY2" fmla="*/ 796718 h 1522641"/>
                <a:gd name="connsiteX3" fmla="*/ 475354 w 696456"/>
                <a:gd name="connsiteY3" fmla="*/ 1522641 h 1522641"/>
                <a:gd name="connsiteX4" fmla="*/ 0 w 696456"/>
                <a:gd name="connsiteY4" fmla="*/ 624880 h 1522641"/>
                <a:gd name="connsiteX5" fmla="*/ 246479 w 696456"/>
                <a:gd name="connsiteY5" fmla="*/ 634091 h 1522641"/>
                <a:gd name="connsiteX6" fmla="*/ 209433 w 696456"/>
                <a:gd name="connsiteY6" fmla="*/ 0 h 1522641"/>
                <a:gd name="connsiteX0" fmla="*/ 209433 w 696456"/>
                <a:gd name="connsiteY0" fmla="*/ 0 h 1522641"/>
                <a:gd name="connsiteX1" fmla="*/ 696456 w 696456"/>
                <a:gd name="connsiteY1" fmla="*/ 891485 h 1522641"/>
                <a:gd name="connsiteX2" fmla="*/ 480834 w 696456"/>
                <a:gd name="connsiteY2" fmla="*/ 928544 h 1522641"/>
                <a:gd name="connsiteX3" fmla="*/ 475354 w 696456"/>
                <a:gd name="connsiteY3" fmla="*/ 1522641 h 1522641"/>
                <a:gd name="connsiteX4" fmla="*/ 0 w 696456"/>
                <a:gd name="connsiteY4" fmla="*/ 624880 h 1522641"/>
                <a:gd name="connsiteX5" fmla="*/ 246479 w 696456"/>
                <a:gd name="connsiteY5" fmla="*/ 634091 h 1522641"/>
                <a:gd name="connsiteX6" fmla="*/ 209433 w 696456"/>
                <a:gd name="connsiteY6" fmla="*/ 0 h 1522641"/>
                <a:gd name="connsiteX0" fmla="*/ 209433 w 696456"/>
                <a:gd name="connsiteY0" fmla="*/ 0 h 1522641"/>
                <a:gd name="connsiteX1" fmla="*/ 696456 w 696456"/>
                <a:gd name="connsiteY1" fmla="*/ 891485 h 1522641"/>
                <a:gd name="connsiteX2" fmla="*/ 365412 w 696456"/>
                <a:gd name="connsiteY2" fmla="*/ 815137 h 1522641"/>
                <a:gd name="connsiteX3" fmla="*/ 475354 w 696456"/>
                <a:gd name="connsiteY3" fmla="*/ 1522641 h 1522641"/>
                <a:gd name="connsiteX4" fmla="*/ 0 w 696456"/>
                <a:gd name="connsiteY4" fmla="*/ 624880 h 1522641"/>
                <a:gd name="connsiteX5" fmla="*/ 246479 w 696456"/>
                <a:gd name="connsiteY5" fmla="*/ 634091 h 1522641"/>
                <a:gd name="connsiteX6" fmla="*/ 209433 w 696456"/>
                <a:gd name="connsiteY6" fmla="*/ 0 h 1522641"/>
                <a:gd name="connsiteX0" fmla="*/ 209433 w 696456"/>
                <a:gd name="connsiteY0" fmla="*/ 0 h 1522641"/>
                <a:gd name="connsiteX1" fmla="*/ 696456 w 696456"/>
                <a:gd name="connsiteY1" fmla="*/ 891485 h 1522641"/>
                <a:gd name="connsiteX2" fmla="*/ 365412 w 696456"/>
                <a:gd name="connsiteY2" fmla="*/ 815137 h 1522641"/>
                <a:gd name="connsiteX3" fmla="*/ 475354 w 696456"/>
                <a:gd name="connsiteY3" fmla="*/ 1522641 h 1522641"/>
                <a:gd name="connsiteX4" fmla="*/ 0 w 696456"/>
                <a:gd name="connsiteY4" fmla="*/ 624880 h 1522641"/>
                <a:gd name="connsiteX5" fmla="*/ 340376 w 696456"/>
                <a:gd name="connsiteY5" fmla="*/ 700968 h 1522641"/>
                <a:gd name="connsiteX6" fmla="*/ 209433 w 696456"/>
                <a:gd name="connsiteY6" fmla="*/ 0 h 1522641"/>
                <a:gd name="connsiteX0" fmla="*/ 319878 w 806901"/>
                <a:gd name="connsiteY0" fmla="*/ 0 h 1522641"/>
                <a:gd name="connsiteX1" fmla="*/ 806901 w 806901"/>
                <a:gd name="connsiteY1" fmla="*/ 891485 h 1522641"/>
                <a:gd name="connsiteX2" fmla="*/ 475857 w 806901"/>
                <a:gd name="connsiteY2" fmla="*/ 815137 h 1522641"/>
                <a:gd name="connsiteX3" fmla="*/ 585799 w 806901"/>
                <a:gd name="connsiteY3" fmla="*/ 1522641 h 1522641"/>
                <a:gd name="connsiteX4" fmla="*/ 0 w 806901"/>
                <a:gd name="connsiteY4" fmla="*/ 503672 h 1522641"/>
                <a:gd name="connsiteX5" fmla="*/ 450821 w 806901"/>
                <a:gd name="connsiteY5" fmla="*/ 700968 h 1522641"/>
                <a:gd name="connsiteX6" fmla="*/ 319878 w 806901"/>
                <a:gd name="connsiteY6" fmla="*/ 0 h 1522641"/>
                <a:gd name="connsiteX0" fmla="*/ 319878 w 865961"/>
                <a:gd name="connsiteY0" fmla="*/ 0 h 1522641"/>
                <a:gd name="connsiteX1" fmla="*/ 865960 w 865961"/>
                <a:gd name="connsiteY1" fmla="*/ 1012964 h 1522641"/>
                <a:gd name="connsiteX2" fmla="*/ 475857 w 865961"/>
                <a:gd name="connsiteY2" fmla="*/ 815137 h 1522641"/>
                <a:gd name="connsiteX3" fmla="*/ 585799 w 865961"/>
                <a:gd name="connsiteY3" fmla="*/ 1522641 h 1522641"/>
                <a:gd name="connsiteX4" fmla="*/ 0 w 865961"/>
                <a:gd name="connsiteY4" fmla="*/ 503672 h 1522641"/>
                <a:gd name="connsiteX5" fmla="*/ 450821 w 865961"/>
                <a:gd name="connsiteY5" fmla="*/ 700968 h 1522641"/>
                <a:gd name="connsiteX6" fmla="*/ 319878 w 865961"/>
                <a:gd name="connsiteY6" fmla="*/ 0 h 1522641"/>
                <a:gd name="connsiteX0" fmla="*/ 319878 w 865961"/>
                <a:gd name="connsiteY0" fmla="*/ 0 h 1522641"/>
                <a:gd name="connsiteX1" fmla="*/ 865960 w 865961"/>
                <a:gd name="connsiteY1" fmla="*/ 1012964 h 1522641"/>
                <a:gd name="connsiteX2" fmla="*/ 445997 w 865961"/>
                <a:gd name="connsiteY2" fmla="*/ 861940 h 1522641"/>
                <a:gd name="connsiteX3" fmla="*/ 585799 w 865961"/>
                <a:gd name="connsiteY3" fmla="*/ 1522641 h 1522641"/>
                <a:gd name="connsiteX4" fmla="*/ 0 w 865961"/>
                <a:gd name="connsiteY4" fmla="*/ 503672 h 1522641"/>
                <a:gd name="connsiteX5" fmla="*/ 450821 w 865961"/>
                <a:gd name="connsiteY5" fmla="*/ 700968 h 1522641"/>
                <a:gd name="connsiteX6" fmla="*/ 319878 w 865961"/>
                <a:gd name="connsiteY6" fmla="*/ 0 h 1522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65961" h="1522641">
                  <a:moveTo>
                    <a:pt x="319878" y="0"/>
                  </a:moveTo>
                  <a:lnTo>
                    <a:pt x="865960" y="1012964"/>
                  </a:lnTo>
                  <a:lnTo>
                    <a:pt x="445997" y="861940"/>
                  </a:lnTo>
                  <a:cubicBezTo>
                    <a:pt x="444170" y="1059972"/>
                    <a:pt x="587626" y="1324609"/>
                    <a:pt x="585799" y="1522641"/>
                  </a:cubicBezTo>
                  <a:lnTo>
                    <a:pt x="0" y="503672"/>
                  </a:lnTo>
                  <a:lnTo>
                    <a:pt x="450821" y="700968"/>
                  </a:lnTo>
                  <a:cubicBezTo>
                    <a:pt x="450821" y="491764"/>
                    <a:pt x="319878" y="209204"/>
                    <a:pt x="319878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6" name="Isosceles Triangle 30"/>
            <p:cNvSpPr/>
            <p:nvPr/>
          </p:nvSpPr>
          <p:spPr>
            <a:xfrm rot="18794210">
              <a:off x="2098705" y="3044803"/>
              <a:ext cx="192498" cy="514096"/>
            </a:xfrm>
            <a:custGeom>
              <a:avLst/>
              <a:gdLst>
                <a:gd name="connsiteX0" fmla="*/ 209433 w 696456"/>
                <a:gd name="connsiteY0" fmla="*/ 0 h 1522641"/>
                <a:gd name="connsiteX1" fmla="*/ 696456 w 696456"/>
                <a:gd name="connsiteY1" fmla="*/ 891485 h 1522641"/>
                <a:gd name="connsiteX2" fmla="*/ 483587 w 696456"/>
                <a:gd name="connsiteY2" fmla="*/ 891485 h 1522641"/>
                <a:gd name="connsiteX3" fmla="*/ 475354 w 696456"/>
                <a:gd name="connsiteY3" fmla="*/ 1522641 h 1522641"/>
                <a:gd name="connsiteX4" fmla="*/ 0 w 696456"/>
                <a:gd name="connsiteY4" fmla="*/ 624880 h 1522641"/>
                <a:gd name="connsiteX5" fmla="*/ 324307 w 696456"/>
                <a:gd name="connsiteY5" fmla="*/ 772149 h 1522641"/>
                <a:gd name="connsiteX6" fmla="*/ 209433 w 696456"/>
                <a:gd name="connsiteY6" fmla="*/ 0 h 1522641"/>
                <a:gd name="connsiteX0" fmla="*/ 209433 w 696456"/>
                <a:gd name="connsiteY0" fmla="*/ 0 h 1522641"/>
                <a:gd name="connsiteX1" fmla="*/ 696456 w 696456"/>
                <a:gd name="connsiteY1" fmla="*/ 891485 h 1522641"/>
                <a:gd name="connsiteX2" fmla="*/ 483587 w 696456"/>
                <a:gd name="connsiteY2" fmla="*/ 891485 h 1522641"/>
                <a:gd name="connsiteX3" fmla="*/ 475354 w 696456"/>
                <a:gd name="connsiteY3" fmla="*/ 1522641 h 1522641"/>
                <a:gd name="connsiteX4" fmla="*/ 0 w 696456"/>
                <a:gd name="connsiteY4" fmla="*/ 624880 h 1522641"/>
                <a:gd name="connsiteX5" fmla="*/ 306386 w 696456"/>
                <a:gd name="connsiteY5" fmla="*/ 827860 h 1522641"/>
                <a:gd name="connsiteX6" fmla="*/ 209433 w 696456"/>
                <a:gd name="connsiteY6" fmla="*/ 0 h 1522641"/>
                <a:gd name="connsiteX0" fmla="*/ 209433 w 696456"/>
                <a:gd name="connsiteY0" fmla="*/ 0 h 1522641"/>
                <a:gd name="connsiteX1" fmla="*/ 696456 w 696456"/>
                <a:gd name="connsiteY1" fmla="*/ 891485 h 1522641"/>
                <a:gd name="connsiteX2" fmla="*/ 483587 w 696456"/>
                <a:gd name="connsiteY2" fmla="*/ 891485 h 1522641"/>
                <a:gd name="connsiteX3" fmla="*/ 475354 w 696456"/>
                <a:gd name="connsiteY3" fmla="*/ 1522641 h 1522641"/>
                <a:gd name="connsiteX4" fmla="*/ 0 w 696456"/>
                <a:gd name="connsiteY4" fmla="*/ 624880 h 1522641"/>
                <a:gd name="connsiteX5" fmla="*/ 270838 w 696456"/>
                <a:gd name="connsiteY5" fmla="*/ 747265 h 1522641"/>
                <a:gd name="connsiteX6" fmla="*/ 209433 w 696456"/>
                <a:gd name="connsiteY6" fmla="*/ 0 h 1522641"/>
                <a:gd name="connsiteX0" fmla="*/ 209433 w 696456"/>
                <a:gd name="connsiteY0" fmla="*/ 0 h 1522641"/>
                <a:gd name="connsiteX1" fmla="*/ 696456 w 696456"/>
                <a:gd name="connsiteY1" fmla="*/ 891485 h 1522641"/>
                <a:gd name="connsiteX2" fmla="*/ 475651 w 696456"/>
                <a:gd name="connsiteY2" fmla="*/ 796718 h 1522641"/>
                <a:gd name="connsiteX3" fmla="*/ 475354 w 696456"/>
                <a:gd name="connsiteY3" fmla="*/ 1522641 h 1522641"/>
                <a:gd name="connsiteX4" fmla="*/ 0 w 696456"/>
                <a:gd name="connsiteY4" fmla="*/ 624880 h 1522641"/>
                <a:gd name="connsiteX5" fmla="*/ 270838 w 696456"/>
                <a:gd name="connsiteY5" fmla="*/ 747265 h 1522641"/>
                <a:gd name="connsiteX6" fmla="*/ 209433 w 696456"/>
                <a:gd name="connsiteY6" fmla="*/ 0 h 1522641"/>
                <a:gd name="connsiteX0" fmla="*/ 209433 w 696456"/>
                <a:gd name="connsiteY0" fmla="*/ 0 h 1522641"/>
                <a:gd name="connsiteX1" fmla="*/ 696456 w 696456"/>
                <a:gd name="connsiteY1" fmla="*/ 891485 h 1522641"/>
                <a:gd name="connsiteX2" fmla="*/ 475651 w 696456"/>
                <a:gd name="connsiteY2" fmla="*/ 796718 h 1522641"/>
                <a:gd name="connsiteX3" fmla="*/ 475354 w 696456"/>
                <a:gd name="connsiteY3" fmla="*/ 1522641 h 1522641"/>
                <a:gd name="connsiteX4" fmla="*/ 0 w 696456"/>
                <a:gd name="connsiteY4" fmla="*/ 624880 h 1522641"/>
                <a:gd name="connsiteX5" fmla="*/ 246479 w 696456"/>
                <a:gd name="connsiteY5" fmla="*/ 634091 h 1522641"/>
                <a:gd name="connsiteX6" fmla="*/ 209433 w 696456"/>
                <a:gd name="connsiteY6" fmla="*/ 0 h 1522641"/>
                <a:gd name="connsiteX0" fmla="*/ 209433 w 696456"/>
                <a:gd name="connsiteY0" fmla="*/ 0 h 1522641"/>
                <a:gd name="connsiteX1" fmla="*/ 696456 w 696456"/>
                <a:gd name="connsiteY1" fmla="*/ 891485 h 1522641"/>
                <a:gd name="connsiteX2" fmla="*/ 480834 w 696456"/>
                <a:gd name="connsiteY2" fmla="*/ 928544 h 1522641"/>
                <a:gd name="connsiteX3" fmla="*/ 475354 w 696456"/>
                <a:gd name="connsiteY3" fmla="*/ 1522641 h 1522641"/>
                <a:gd name="connsiteX4" fmla="*/ 0 w 696456"/>
                <a:gd name="connsiteY4" fmla="*/ 624880 h 1522641"/>
                <a:gd name="connsiteX5" fmla="*/ 246479 w 696456"/>
                <a:gd name="connsiteY5" fmla="*/ 634091 h 1522641"/>
                <a:gd name="connsiteX6" fmla="*/ 209433 w 696456"/>
                <a:gd name="connsiteY6" fmla="*/ 0 h 1522641"/>
                <a:gd name="connsiteX0" fmla="*/ 209433 w 696456"/>
                <a:gd name="connsiteY0" fmla="*/ 0 h 1522641"/>
                <a:gd name="connsiteX1" fmla="*/ 696456 w 696456"/>
                <a:gd name="connsiteY1" fmla="*/ 891485 h 1522641"/>
                <a:gd name="connsiteX2" fmla="*/ 365412 w 696456"/>
                <a:gd name="connsiteY2" fmla="*/ 815137 h 1522641"/>
                <a:gd name="connsiteX3" fmla="*/ 475354 w 696456"/>
                <a:gd name="connsiteY3" fmla="*/ 1522641 h 1522641"/>
                <a:gd name="connsiteX4" fmla="*/ 0 w 696456"/>
                <a:gd name="connsiteY4" fmla="*/ 624880 h 1522641"/>
                <a:gd name="connsiteX5" fmla="*/ 246479 w 696456"/>
                <a:gd name="connsiteY5" fmla="*/ 634091 h 1522641"/>
                <a:gd name="connsiteX6" fmla="*/ 209433 w 696456"/>
                <a:gd name="connsiteY6" fmla="*/ 0 h 1522641"/>
                <a:gd name="connsiteX0" fmla="*/ 209433 w 696456"/>
                <a:gd name="connsiteY0" fmla="*/ 0 h 1522641"/>
                <a:gd name="connsiteX1" fmla="*/ 696456 w 696456"/>
                <a:gd name="connsiteY1" fmla="*/ 891485 h 1522641"/>
                <a:gd name="connsiteX2" fmla="*/ 365412 w 696456"/>
                <a:gd name="connsiteY2" fmla="*/ 815137 h 1522641"/>
                <a:gd name="connsiteX3" fmla="*/ 475354 w 696456"/>
                <a:gd name="connsiteY3" fmla="*/ 1522641 h 1522641"/>
                <a:gd name="connsiteX4" fmla="*/ 0 w 696456"/>
                <a:gd name="connsiteY4" fmla="*/ 624880 h 1522641"/>
                <a:gd name="connsiteX5" fmla="*/ 340376 w 696456"/>
                <a:gd name="connsiteY5" fmla="*/ 700968 h 1522641"/>
                <a:gd name="connsiteX6" fmla="*/ 209433 w 696456"/>
                <a:gd name="connsiteY6" fmla="*/ 0 h 1522641"/>
                <a:gd name="connsiteX0" fmla="*/ 319878 w 806901"/>
                <a:gd name="connsiteY0" fmla="*/ 0 h 1522641"/>
                <a:gd name="connsiteX1" fmla="*/ 806901 w 806901"/>
                <a:gd name="connsiteY1" fmla="*/ 891485 h 1522641"/>
                <a:gd name="connsiteX2" fmla="*/ 475857 w 806901"/>
                <a:gd name="connsiteY2" fmla="*/ 815137 h 1522641"/>
                <a:gd name="connsiteX3" fmla="*/ 585799 w 806901"/>
                <a:gd name="connsiteY3" fmla="*/ 1522641 h 1522641"/>
                <a:gd name="connsiteX4" fmla="*/ 0 w 806901"/>
                <a:gd name="connsiteY4" fmla="*/ 503672 h 1522641"/>
                <a:gd name="connsiteX5" fmla="*/ 450821 w 806901"/>
                <a:gd name="connsiteY5" fmla="*/ 700968 h 1522641"/>
                <a:gd name="connsiteX6" fmla="*/ 319878 w 806901"/>
                <a:gd name="connsiteY6" fmla="*/ 0 h 1522641"/>
                <a:gd name="connsiteX0" fmla="*/ 319878 w 865961"/>
                <a:gd name="connsiteY0" fmla="*/ 0 h 1522641"/>
                <a:gd name="connsiteX1" fmla="*/ 865960 w 865961"/>
                <a:gd name="connsiteY1" fmla="*/ 1012964 h 1522641"/>
                <a:gd name="connsiteX2" fmla="*/ 475857 w 865961"/>
                <a:gd name="connsiteY2" fmla="*/ 815137 h 1522641"/>
                <a:gd name="connsiteX3" fmla="*/ 585799 w 865961"/>
                <a:gd name="connsiteY3" fmla="*/ 1522641 h 1522641"/>
                <a:gd name="connsiteX4" fmla="*/ 0 w 865961"/>
                <a:gd name="connsiteY4" fmla="*/ 503672 h 1522641"/>
                <a:gd name="connsiteX5" fmla="*/ 450821 w 865961"/>
                <a:gd name="connsiteY5" fmla="*/ 700968 h 1522641"/>
                <a:gd name="connsiteX6" fmla="*/ 319878 w 865961"/>
                <a:gd name="connsiteY6" fmla="*/ 0 h 1522641"/>
                <a:gd name="connsiteX0" fmla="*/ 319878 w 865961"/>
                <a:gd name="connsiteY0" fmla="*/ 0 h 1522641"/>
                <a:gd name="connsiteX1" fmla="*/ 865960 w 865961"/>
                <a:gd name="connsiteY1" fmla="*/ 1012964 h 1522641"/>
                <a:gd name="connsiteX2" fmla="*/ 445997 w 865961"/>
                <a:gd name="connsiteY2" fmla="*/ 861940 h 1522641"/>
                <a:gd name="connsiteX3" fmla="*/ 585799 w 865961"/>
                <a:gd name="connsiteY3" fmla="*/ 1522641 h 1522641"/>
                <a:gd name="connsiteX4" fmla="*/ 0 w 865961"/>
                <a:gd name="connsiteY4" fmla="*/ 503672 h 1522641"/>
                <a:gd name="connsiteX5" fmla="*/ 450821 w 865961"/>
                <a:gd name="connsiteY5" fmla="*/ 700968 h 1522641"/>
                <a:gd name="connsiteX6" fmla="*/ 319878 w 865961"/>
                <a:gd name="connsiteY6" fmla="*/ 0 h 1522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65961" h="1522641">
                  <a:moveTo>
                    <a:pt x="319878" y="0"/>
                  </a:moveTo>
                  <a:lnTo>
                    <a:pt x="865960" y="1012964"/>
                  </a:lnTo>
                  <a:lnTo>
                    <a:pt x="445997" y="861940"/>
                  </a:lnTo>
                  <a:cubicBezTo>
                    <a:pt x="444170" y="1059972"/>
                    <a:pt x="587626" y="1324609"/>
                    <a:pt x="585799" y="1522641"/>
                  </a:cubicBezTo>
                  <a:lnTo>
                    <a:pt x="0" y="503672"/>
                  </a:lnTo>
                  <a:lnTo>
                    <a:pt x="450821" y="700968"/>
                  </a:lnTo>
                  <a:cubicBezTo>
                    <a:pt x="450821" y="491764"/>
                    <a:pt x="319878" y="209204"/>
                    <a:pt x="319878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7" name="Isosceles Triangle 30"/>
            <p:cNvSpPr/>
            <p:nvPr/>
          </p:nvSpPr>
          <p:spPr>
            <a:xfrm rot="18794210">
              <a:off x="2722704" y="2061299"/>
              <a:ext cx="192498" cy="514096"/>
            </a:xfrm>
            <a:custGeom>
              <a:avLst/>
              <a:gdLst>
                <a:gd name="connsiteX0" fmla="*/ 209433 w 696456"/>
                <a:gd name="connsiteY0" fmla="*/ 0 h 1522641"/>
                <a:gd name="connsiteX1" fmla="*/ 696456 w 696456"/>
                <a:gd name="connsiteY1" fmla="*/ 891485 h 1522641"/>
                <a:gd name="connsiteX2" fmla="*/ 483587 w 696456"/>
                <a:gd name="connsiteY2" fmla="*/ 891485 h 1522641"/>
                <a:gd name="connsiteX3" fmla="*/ 475354 w 696456"/>
                <a:gd name="connsiteY3" fmla="*/ 1522641 h 1522641"/>
                <a:gd name="connsiteX4" fmla="*/ 0 w 696456"/>
                <a:gd name="connsiteY4" fmla="*/ 624880 h 1522641"/>
                <a:gd name="connsiteX5" fmla="*/ 324307 w 696456"/>
                <a:gd name="connsiteY5" fmla="*/ 772149 h 1522641"/>
                <a:gd name="connsiteX6" fmla="*/ 209433 w 696456"/>
                <a:gd name="connsiteY6" fmla="*/ 0 h 1522641"/>
                <a:gd name="connsiteX0" fmla="*/ 209433 w 696456"/>
                <a:gd name="connsiteY0" fmla="*/ 0 h 1522641"/>
                <a:gd name="connsiteX1" fmla="*/ 696456 w 696456"/>
                <a:gd name="connsiteY1" fmla="*/ 891485 h 1522641"/>
                <a:gd name="connsiteX2" fmla="*/ 483587 w 696456"/>
                <a:gd name="connsiteY2" fmla="*/ 891485 h 1522641"/>
                <a:gd name="connsiteX3" fmla="*/ 475354 w 696456"/>
                <a:gd name="connsiteY3" fmla="*/ 1522641 h 1522641"/>
                <a:gd name="connsiteX4" fmla="*/ 0 w 696456"/>
                <a:gd name="connsiteY4" fmla="*/ 624880 h 1522641"/>
                <a:gd name="connsiteX5" fmla="*/ 306386 w 696456"/>
                <a:gd name="connsiteY5" fmla="*/ 827860 h 1522641"/>
                <a:gd name="connsiteX6" fmla="*/ 209433 w 696456"/>
                <a:gd name="connsiteY6" fmla="*/ 0 h 1522641"/>
                <a:gd name="connsiteX0" fmla="*/ 209433 w 696456"/>
                <a:gd name="connsiteY0" fmla="*/ 0 h 1522641"/>
                <a:gd name="connsiteX1" fmla="*/ 696456 w 696456"/>
                <a:gd name="connsiteY1" fmla="*/ 891485 h 1522641"/>
                <a:gd name="connsiteX2" fmla="*/ 483587 w 696456"/>
                <a:gd name="connsiteY2" fmla="*/ 891485 h 1522641"/>
                <a:gd name="connsiteX3" fmla="*/ 475354 w 696456"/>
                <a:gd name="connsiteY3" fmla="*/ 1522641 h 1522641"/>
                <a:gd name="connsiteX4" fmla="*/ 0 w 696456"/>
                <a:gd name="connsiteY4" fmla="*/ 624880 h 1522641"/>
                <a:gd name="connsiteX5" fmla="*/ 270838 w 696456"/>
                <a:gd name="connsiteY5" fmla="*/ 747265 h 1522641"/>
                <a:gd name="connsiteX6" fmla="*/ 209433 w 696456"/>
                <a:gd name="connsiteY6" fmla="*/ 0 h 1522641"/>
                <a:gd name="connsiteX0" fmla="*/ 209433 w 696456"/>
                <a:gd name="connsiteY0" fmla="*/ 0 h 1522641"/>
                <a:gd name="connsiteX1" fmla="*/ 696456 w 696456"/>
                <a:gd name="connsiteY1" fmla="*/ 891485 h 1522641"/>
                <a:gd name="connsiteX2" fmla="*/ 475651 w 696456"/>
                <a:gd name="connsiteY2" fmla="*/ 796718 h 1522641"/>
                <a:gd name="connsiteX3" fmla="*/ 475354 w 696456"/>
                <a:gd name="connsiteY3" fmla="*/ 1522641 h 1522641"/>
                <a:gd name="connsiteX4" fmla="*/ 0 w 696456"/>
                <a:gd name="connsiteY4" fmla="*/ 624880 h 1522641"/>
                <a:gd name="connsiteX5" fmla="*/ 270838 w 696456"/>
                <a:gd name="connsiteY5" fmla="*/ 747265 h 1522641"/>
                <a:gd name="connsiteX6" fmla="*/ 209433 w 696456"/>
                <a:gd name="connsiteY6" fmla="*/ 0 h 1522641"/>
                <a:gd name="connsiteX0" fmla="*/ 209433 w 696456"/>
                <a:gd name="connsiteY0" fmla="*/ 0 h 1522641"/>
                <a:gd name="connsiteX1" fmla="*/ 696456 w 696456"/>
                <a:gd name="connsiteY1" fmla="*/ 891485 h 1522641"/>
                <a:gd name="connsiteX2" fmla="*/ 475651 w 696456"/>
                <a:gd name="connsiteY2" fmla="*/ 796718 h 1522641"/>
                <a:gd name="connsiteX3" fmla="*/ 475354 w 696456"/>
                <a:gd name="connsiteY3" fmla="*/ 1522641 h 1522641"/>
                <a:gd name="connsiteX4" fmla="*/ 0 w 696456"/>
                <a:gd name="connsiteY4" fmla="*/ 624880 h 1522641"/>
                <a:gd name="connsiteX5" fmla="*/ 246479 w 696456"/>
                <a:gd name="connsiteY5" fmla="*/ 634091 h 1522641"/>
                <a:gd name="connsiteX6" fmla="*/ 209433 w 696456"/>
                <a:gd name="connsiteY6" fmla="*/ 0 h 1522641"/>
                <a:gd name="connsiteX0" fmla="*/ 209433 w 696456"/>
                <a:gd name="connsiteY0" fmla="*/ 0 h 1522641"/>
                <a:gd name="connsiteX1" fmla="*/ 696456 w 696456"/>
                <a:gd name="connsiteY1" fmla="*/ 891485 h 1522641"/>
                <a:gd name="connsiteX2" fmla="*/ 480834 w 696456"/>
                <a:gd name="connsiteY2" fmla="*/ 928544 h 1522641"/>
                <a:gd name="connsiteX3" fmla="*/ 475354 w 696456"/>
                <a:gd name="connsiteY3" fmla="*/ 1522641 h 1522641"/>
                <a:gd name="connsiteX4" fmla="*/ 0 w 696456"/>
                <a:gd name="connsiteY4" fmla="*/ 624880 h 1522641"/>
                <a:gd name="connsiteX5" fmla="*/ 246479 w 696456"/>
                <a:gd name="connsiteY5" fmla="*/ 634091 h 1522641"/>
                <a:gd name="connsiteX6" fmla="*/ 209433 w 696456"/>
                <a:gd name="connsiteY6" fmla="*/ 0 h 1522641"/>
                <a:gd name="connsiteX0" fmla="*/ 209433 w 696456"/>
                <a:gd name="connsiteY0" fmla="*/ 0 h 1522641"/>
                <a:gd name="connsiteX1" fmla="*/ 696456 w 696456"/>
                <a:gd name="connsiteY1" fmla="*/ 891485 h 1522641"/>
                <a:gd name="connsiteX2" fmla="*/ 365412 w 696456"/>
                <a:gd name="connsiteY2" fmla="*/ 815137 h 1522641"/>
                <a:gd name="connsiteX3" fmla="*/ 475354 w 696456"/>
                <a:gd name="connsiteY3" fmla="*/ 1522641 h 1522641"/>
                <a:gd name="connsiteX4" fmla="*/ 0 w 696456"/>
                <a:gd name="connsiteY4" fmla="*/ 624880 h 1522641"/>
                <a:gd name="connsiteX5" fmla="*/ 246479 w 696456"/>
                <a:gd name="connsiteY5" fmla="*/ 634091 h 1522641"/>
                <a:gd name="connsiteX6" fmla="*/ 209433 w 696456"/>
                <a:gd name="connsiteY6" fmla="*/ 0 h 1522641"/>
                <a:gd name="connsiteX0" fmla="*/ 209433 w 696456"/>
                <a:gd name="connsiteY0" fmla="*/ 0 h 1522641"/>
                <a:gd name="connsiteX1" fmla="*/ 696456 w 696456"/>
                <a:gd name="connsiteY1" fmla="*/ 891485 h 1522641"/>
                <a:gd name="connsiteX2" fmla="*/ 365412 w 696456"/>
                <a:gd name="connsiteY2" fmla="*/ 815137 h 1522641"/>
                <a:gd name="connsiteX3" fmla="*/ 475354 w 696456"/>
                <a:gd name="connsiteY3" fmla="*/ 1522641 h 1522641"/>
                <a:gd name="connsiteX4" fmla="*/ 0 w 696456"/>
                <a:gd name="connsiteY4" fmla="*/ 624880 h 1522641"/>
                <a:gd name="connsiteX5" fmla="*/ 340376 w 696456"/>
                <a:gd name="connsiteY5" fmla="*/ 700968 h 1522641"/>
                <a:gd name="connsiteX6" fmla="*/ 209433 w 696456"/>
                <a:gd name="connsiteY6" fmla="*/ 0 h 1522641"/>
                <a:gd name="connsiteX0" fmla="*/ 319878 w 806901"/>
                <a:gd name="connsiteY0" fmla="*/ 0 h 1522641"/>
                <a:gd name="connsiteX1" fmla="*/ 806901 w 806901"/>
                <a:gd name="connsiteY1" fmla="*/ 891485 h 1522641"/>
                <a:gd name="connsiteX2" fmla="*/ 475857 w 806901"/>
                <a:gd name="connsiteY2" fmla="*/ 815137 h 1522641"/>
                <a:gd name="connsiteX3" fmla="*/ 585799 w 806901"/>
                <a:gd name="connsiteY3" fmla="*/ 1522641 h 1522641"/>
                <a:gd name="connsiteX4" fmla="*/ 0 w 806901"/>
                <a:gd name="connsiteY4" fmla="*/ 503672 h 1522641"/>
                <a:gd name="connsiteX5" fmla="*/ 450821 w 806901"/>
                <a:gd name="connsiteY5" fmla="*/ 700968 h 1522641"/>
                <a:gd name="connsiteX6" fmla="*/ 319878 w 806901"/>
                <a:gd name="connsiteY6" fmla="*/ 0 h 1522641"/>
                <a:gd name="connsiteX0" fmla="*/ 319878 w 865961"/>
                <a:gd name="connsiteY0" fmla="*/ 0 h 1522641"/>
                <a:gd name="connsiteX1" fmla="*/ 865960 w 865961"/>
                <a:gd name="connsiteY1" fmla="*/ 1012964 h 1522641"/>
                <a:gd name="connsiteX2" fmla="*/ 475857 w 865961"/>
                <a:gd name="connsiteY2" fmla="*/ 815137 h 1522641"/>
                <a:gd name="connsiteX3" fmla="*/ 585799 w 865961"/>
                <a:gd name="connsiteY3" fmla="*/ 1522641 h 1522641"/>
                <a:gd name="connsiteX4" fmla="*/ 0 w 865961"/>
                <a:gd name="connsiteY4" fmla="*/ 503672 h 1522641"/>
                <a:gd name="connsiteX5" fmla="*/ 450821 w 865961"/>
                <a:gd name="connsiteY5" fmla="*/ 700968 h 1522641"/>
                <a:gd name="connsiteX6" fmla="*/ 319878 w 865961"/>
                <a:gd name="connsiteY6" fmla="*/ 0 h 1522641"/>
                <a:gd name="connsiteX0" fmla="*/ 319878 w 865961"/>
                <a:gd name="connsiteY0" fmla="*/ 0 h 1522641"/>
                <a:gd name="connsiteX1" fmla="*/ 865960 w 865961"/>
                <a:gd name="connsiteY1" fmla="*/ 1012964 h 1522641"/>
                <a:gd name="connsiteX2" fmla="*/ 445997 w 865961"/>
                <a:gd name="connsiteY2" fmla="*/ 861940 h 1522641"/>
                <a:gd name="connsiteX3" fmla="*/ 585799 w 865961"/>
                <a:gd name="connsiteY3" fmla="*/ 1522641 h 1522641"/>
                <a:gd name="connsiteX4" fmla="*/ 0 w 865961"/>
                <a:gd name="connsiteY4" fmla="*/ 503672 h 1522641"/>
                <a:gd name="connsiteX5" fmla="*/ 450821 w 865961"/>
                <a:gd name="connsiteY5" fmla="*/ 700968 h 1522641"/>
                <a:gd name="connsiteX6" fmla="*/ 319878 w 865961"/>
                <a:gd name="connsiteY6" fmla="*/ 0 h 1522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65961" h="1522641">
                  <a:moveTo>
                    <a:pt x="319878" y="0"/>
                  </a:moveTo>
                  <a:lnTo>
                    <a:pt x="865960" y="1012964"/>
                  </a:lnTo>
                  <a:lnTo>
                    <a:pt x="445997" y="861940"/>
                  </a:lnTo>
                  <a:cubicBezTo>
                    <a:pt x="444170" y="1059972"/>
                    <a:pt x="587626" y="1324609"/>
                    <a:pt x="585799" y="1522641"/>
                  </a:cubicBezTo>
                  <a:lnTo>
                    <a:pt x="0" y="503672"/>
                  </a:lnTo>
                  <a:lnTo>
                    <a:pt x="450821" y="700968"/>
                  </a:lnTo>
                  <a:cubicBezTo>
                    <a:pt x="450821" y="491764"/>
                    <a:pt x="319878" y="209204"/>
                    <a:pt x="319878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4803525" y="540560"/>
            <a:ext cx="35888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Rumusan</a:t>
            </a:r>
            <a:r>
              <a:rPr lang="en-US" altLang="ko-KR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8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Masalah</a:t>
            </a:r>
            <a:r>
              <a:rPr lang="en-US" altLang="ko-KR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 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685635693"/>
              </p:ext>
            </p:extLst>
          </p:nvPr>
        </p:nvGraphicFramePr>
        <p:xfrm>
          <a:off x="4355976" y="1196258"/>
          <a:ext cx="4392488" cy="16762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63" name="Group 62"/>
          <p:cNvGrpSpPr/>
          <p:nvPr/>
        </p:nvGrpSpPr>
        <p:grpSpPr>
          <a:xfrm>
            <a:off x="-301346" y="798533"/>
            <a:ext cx="2131281" cy="1453434"/>
            <a:chOff x="-301346" y="798533"/>
            <a:chExt cx="2131281" cy="1453434"/>
          </a:xfrm>
        </p:grpSpPr>
        <p:sp>
          <p:nvSpPr>
            <p:cNvPr id="9" name="Freeform 8"/>
            <p:cNvSpPr/>
            <p:nvPr/>
          </p:nvSpPr>
          <p:spPr>
            <a:xfrm rot="2062115">
              <a:off x="729413" y="1132447"/>
              <a:ext cx="1100522" cy="1119520"/>
            </a:xfrm>
            <a:custGeom>
              <a:avLst/>
              <a:gdLst>
                <a:gd name="connsiteX0" fmla="*/ 280970 w 1117102"/>
                <a:gd name="connsiteY0" fmla="*/ 263948 h 1119520"/>
                <a:gd name="connsiteX1" fmla="*/ 706388 w 1117102"/>
                <a:gd name="connsiteY1" fmla="*/ 20162 h 1119520"/>
                <a:gd name="connsiteX2" fmla="*/ 775867 w 1117102"/>
                <a:gd name="connsiteY2" fmla="*/ 4813 h 1119520"/>
                <a:gd name="connsiteX3" fmla="*/ 806820 w 1117102"/>
                <a:gd name="connsiteY3" fmla="*/ 75346 h 1119520"/>
                <a:gd name="connsiteX4" fmla="*/ 588921 w 1117102"/>
                <a:gd name="connsiteY4" fmla="*/ 372448 h 1119520"/>
                <a:gd name="connsiteX5" fmla="*/ 938531 w 1117102"/>
                <a:gd name="connsiteY5" fmla="*/ 341435 h 1119520"/>
                <a:gd name="connsiteX6" fmla="*/ 1025933 w 1117102"/>
                <a:gd name="connsiteY6" fmla="*/ 516239 h 1119520"/>
                <a:gd name="connsiteX7" fmla="*/ 1034391 w 1117102"/>
                <a:gd name="connsiteY7" fmla="*/ 702321 h 1119520"/>
                <a:gd name="connsiteX8" fmla="*/ 1014655 w 1117102"/>
                <a:gd name="connsiteY8" fmla="*/ 913779 h 1119520"/>
                <a:gd name="connsiteX9" fmla="*/ 1006197 w 1117102"/>
                <a:gd name="connsiteY9" fmla="*/ 1054750 h 1119520"/>
                <a:gd name="connsiteX10" fmla="*/ 259048 w 1117102"/>
                <a:gd name="connsiteY10" fmla="*/ 1066027 h 1119520"/>
                <a:gd name="connsiteX11" fmla="*/ 23491 w 1117102"/>
                <a:gd name="connsiteY11" fmla="*/ 992277 h 1119520"/>
                <a:gd name="connsiteX12" fmla="*/ 0 w 1117102"/>
                <a:gd name="connsiteY12" fmla="*/ 957928 h 1119520"/>
                <a:gd name="connsiteX13" fmla="*/ 10098 w 1117102"/>
                <a:gd name="connsiteY13" fmla="*/ 495849 h 1119520"/>
                <a:gd name="connsiteX14" fmla="*/ 16214 w 1117102"/>
                <a:gd name="connsiteY14" fmla="*/ 494102 h 1119520"/>
                <a:gd name="connsiteX15" fmla="*/ 16580 w 1117102"/>
                <a:gd name="connsiteY15" fmla="*/ 495501 h 1119520"/>
                <a:gd name="connsiteX16" fmla="*/ 16580 w 1117102"/>
                <a:gd name="connsiteY16" fmla="*/ 519208 h 1119520"/>
                <a:gd name="connsiteX17" fmla="*/ 53230 w 1117102"/>
                <a:gd name="connsiteY17" fmla="*/ 504961 h 1119520"/>
                <a:gd name="connsiteX18" fmla="*/ 163187 w 1117102"/>
                <a:gd name="connsiteY18" fmla="*/ 352712 h 1119520"/>
                <a:gd name="connsiteX19" fmla="*/ 280970 w 1117102"/>
                <a:gd name="connsiteY19" fmla="*/ 263948 h 1119520"/>
                <a:gd name="connsiteX0" fmla="*/ 280970 w 1117102"/>
                <a:gd name="connsiteY0" fmla="*/ 263948 h 1119520"/>
                <a:gd name="connsiteX1" fmla="*/ 706388 w 1117102"/>
                <a:gd name="connsiteY1" fmla="*/ 20162 h 1119520"/>
                <a:gd name="connsiteX2" fmla="*/ 775867 w 1117102"/>
                <a:gd name="connsiteY2" fmla="*/ 4813 h 1119520"/>
                <a:gd name="connsiteX3" fmla="*/ 806820 w 1117102"/>
                <a:gd name="connsiteY3" fmla="*/ 75346 h 1119520"/>
                <a:gd name="connsiteX4" fmla="*/ 588921 w 1117102"/>
                <a:gd name="connsiteY4" fmla="*/ 372448 h 1119520"/>
                <a:gd name="connsiteX5" fmla="*/ 938531 w 1117102"/>
                <a:gd name="connsiteY5" fmla="*/ 341435 h 1119520"/>
                <a:gd name="connsiteX6" fmla="*/ 1025933 w 1117102"/>
                <a:gd name="connsiteY6" fmla="*/ 516239 h 1119520"/>
                <a:gd name="connsiteX7" fmla="*/ 1034391 w 1117102"/>
                <a:gd name="connsiteY7" fmla="*/ 702321 h 1119520"/>
                <a:gd name="connsiteX8" fmla="*/ 1014655 w 1117102"/>
                <a:gd name="connsiteY8" fmla="*/ 913779 h 1119520"/>
                <a:gd name="connsiteX9" fmla="*/ 1006197 w 1117102"/>
                <a:gd name="connsiteY9" fmla="*/ 1054750 h 1119520"/>
                <a:gd name="connsiteX10" fmla="*/ 259048 w 1117102"/>
                <a:gd name="connsiteY10" fmla="*/ 1066027 h 1119520"/>
                <a:gd name="connsiteX11" fmla="*/ 23491 w 1117102"/>
                <a:gd name="connsiteY11" fmla="*/ 992277 h 1119520"/>
                <a:gd name="connsiteX12" fmla="*/ 0 w 1117102"/>
                <a:gd name="connsiteY12" fmla="*/ 957928 h 1119520"/>
                <a:gd name="connsiteX13" fmla="*/ 10098 w 1117102"/>
                <a:gd name="connsiteY13" fmla="*/ 495849 h 1119520"/>
                <a:gd name="connsiteX14" fmla="*/ 16214 w 1117102"/>
                <a:gd name="connsiteY14" fmla="*/ 494102 h 1119520"/>
                <a:gd name="connsiteX15" fmla="*/ 16580 w 1117102"/>
                <a:gd name="connsiteY15" fmla="*/ 495501 h 1119520"/>
                <a:gd name="connsiteX16" fmla="*/ 16580 w 1117102"/>
                <a:gd name="connsiteY16" fmla="*/ 519208 h 1119520"/>
                <a:gd name="connsiteX17" fmla="*/ 53230 w 1117102"/>
                <a:gd name="connsiteY17" fmla="*/ 504961 h 1119520"/>
                <a:gd name="connsiteX18" fmla="*/ 163187 w 1117102"/>
                <a:gd name="connsiteY18" fmla="*/ 352712 h 1119520"/>
                <a:gd name="connsiteX19" fmla="*/ 280970 w 1117102"/>
                <a:gd name="connsiteY19" fmla="*/ 263948 h 1119520"/>
                <a:gd name="connsiteX0" fmla="*/ 280970 w 1117102"/>
                <a:gd name="connsiteY0" fmla="*/ 263948 h 1119520"/>
                <a:gd name="connsiteX1" fmla="*/ 706388 w 1117102"/>
                <a:gd name="connsiteY1" fmla="*/ 20162 h 1119520"/>
                <a:gd name="connsiteX2" fmla="*/ 775867 w 1117102"/>
                <a:gd name="connsiteY2" fmla="*/ 4813 h 1119520"/>
                <a:gd name="connsiteX3" fmla="*/ 806820 w 1117102"/>
                <a:gd name="connsiteY3" fmla="*/ 75346 h 1119520"/>
                <a:gd name="connsiteX4" fmla="*/ 588921 w 1117102"/>
                <a:gd name="connsiteY4" fmla="*/ 372448 h 1119520"/>
                <a:gd name="connsiteX5" fmla="*/ 938531 w 1117102"/>
                <a:gd name="connsiteY5" fmla="*/ 341435 h 1119520"/>
                <a:gd name="connsiteX6" fmla="*/ 1025933 w 1117102"/>
                <a:gd name="connsiteY6" fmla="*/ 516239 h 1119520"/>
                <a:gd name="connsiteX7" fmla="*/ 1034391 w 1117102"/>
                <a:gd name="connsiteY7" fmla="*/ 702321 h 1119520"/>
                <a:gd name="connsiteX8" fmla="*/ 1014655 w 1117102"/>
                <a:gd name="connsiteY8" fmla="*/ 913779 h 1119520"/>
                <a:gd name="connsiteX9" fmla="*/ 1006197 w 1117102"/>
                <a:gd name="connsiteY9" fmla="*/ 1054750 h 1119520"/>
                <a:gd name="connsiteX10" fmla="*/ 259048 w 1117102"/>
                <a:gd name="connsiteY10" fmla="*/ 1066027 h 1119520"/>
                <a:gd name="connsiteX11" fmla="*/ 23491 w 1117102"/>
                <a:gd name="connsiteY11" fmla="*/ 992277 h 1119520"/>
                <a:gd name="connsiteX12" fmla="*/ 0 w 1117102"/>
                <a:gd name="connsiteY12" fmla="*/ 957928 h 1119520"/>
                <a:gd name="connsiteX13" fmla="*/ 10098 w 1117102"/>
                <a:gd name="connsiteY13" fmla="*/ 495849 h 1119520"/>
                <a:gd name="connsiteX14" fmla="*/ 16214 w 1117102"/>
                <a:gd name="connsiteY14" fmla="*/ 494102 h 1119520"/>
                <a:gd name="connsiteX15" fmla="*/ 16580 w 1117102"/>
                <a:gd name="connsiteY15" fmla="*/ 519208 h 1119520"/>
                <a:gd name="connsiteX16" fmla="*/ 53230 w 1117102"/>
                <a:gd name="connsiteY16" fmla="*/ 504961 h 1119520"/>
                <a:gd name="connsiteX17" fmla="*/ 163187 w 1117102"/>
                <a:gd name="connsiteY17" fmla="*/ 352712 h 1119520"/>
                <a:gd name="connsiteX18" fmla="*/ 280970 w 1117102"/>
                <a:gd name="connsiteY18" fmla="*/ 263948 h 1119520"/>
                <a:gd name="connsiteX0" fmla="*/ 280970 w 1117102"/>
                <a:gd name="connsiteY0" fmla="*/ 263948 h 1119520"/>
                <a:gd name="connsiteX1" fmla="*/ 706388 w 1117102"/>
                <a:gd name="connsiteY1" fmla="*/ 20162 h 1119520"/>
                <a:gd name="connsiteX2" fmla="*/ 775867 w 1117102"/>
                <a:gd name="connsiteY2" fmla="*/ 4813 h 1119520"/>
                <a:gd name="connsiteX3" fmla="*/ 806820 w 1117102"/>
                <a:gd name="connsiteY3" fmla="*/ 75346 h 1119520"/>
                <a:gd name="connsiteX4" fmla="*/ 588921 w 1117102"/>
                <a:gd name="connsiteY4" fmla="*/ 372448 h 1119520"/>
                <a:gd name="connsiteX5" fmla="*/ 938531 w 1117102"/>
                <a:gd name="connsiteY5" fmla="*/ 341435 h 1119520"/>
                <a:gd name="connsiteX6" fmla="*/ 1025933 w 1117102"/>
                <a:gd name="connsiteY6" fmla="*/ 516239 h 1119520"/>
                <a:gd name="connsiteX7" fmla="*/ 1034391 w 1117102"/>
                <a:gd name="connsiteY7" fmla="*/ 702321 h 1119520"/>
                <a:gd name="connsiteX8" fmla="*/ 1014655 w 1117102"/>
                <a:gd name="connsiteY8" fmla="*/ 913779 h 1119520"/>
                <a:gd name="connsiteX9" fmla="*/ 1006197 w 1117102"/>
                <a:gd name="connsiteY9" fmla="*/ 1054750 h 1119520"/>
                <a:gd name="connsiteX10" fmla="*/ 259048 w 1117102"/>
                <a:gd name="connsiteY10" fmla="*/ 1066027 h 1119520"/>
                <a:gd name="connsiteX11" fmla="*/ 23491 w 1117102"/>
                <a:gd name="connsiteY11" fmla="*/ 992277 h 1119520"/>
                <a:gd name="connsiteX12" fmla="*/ 0 w 1117102"/>
                <a:gd name="connsiteY12" fmla="*/ 957928 h 1119520"/>
                <a:gd name="connsiteX13" fmla="*/ 10098 w 1117102"/>
                <a:gd name="connsiteY13" fmla="*/ 495849 h 1119520"/>
                <a:gd name="connsiteX14" fmla="*/ 16580 w 1117102"/>
                <a:gd name="connsiteY14" fmla="*/ 519208 h 1119520"/>
                <a:gd name="connsiteX15" fmla="*/ 53230 w 1117102"/>
                <a:gd name="connsiteY15" fmla="*/ 504961 h 1119520"/>
                <a:gd name="connsiteX16" fmla="*/ 163187 w 1117102"/>
                <a:gd name="connsiteY16" fmla="*/ 352712 h 1119520"/>
                <a:gd name="connsiteX17" fmla="*/ 280970 w 1117102"/>
                <a:gd name="connsiteY17" fmla="*/ 263948 h 1119520"/>
                <a:gd name="connsiteX0" fmla="*/ 280970 w 1117102"/>
                <a:gd name="connsiteY0" fmla="*/ 263948 h 1119520"/>
                <a:gd name="connsiteX1" fmla="*/ 706388 w 1117102"/>
                <a:gd name="connsiteY1" fmla="*/ 20162 h 1119520"/>
                <a:gd name="connsiteX2" fmla="*/ 775867 w 1117102"/>
                <a:gd name="connsiteY2" fmla="*/ 4813 h 1119520"/>
                <a:gd name="connsiteX3" fmla="*/ 806820 w 1117102"/>
                <a:gd name="connsiteY3" fmla="*/ 75346 h 1119520"/>
                <a:gd name="connsiteX4" fmla="*/ 588921 w 1117102"/>
                <a:gd name="connsiteY4" fmla="*/ 372448 h 1119520"/>
                <a:gd name="connsiteX5" fmla="*/ 938531 w 1117102"/>
                <a:gd name="connsiteY5" fmla="*/ 341435 h 1119520"/>
                <a:gd name="connsiteX6" fmla="*/ 1025933 w 1117102"/>
                <a:gd name="connsiteY6" fmla="*/ 516239 h 1119520"/>
                <a:gd name="connsiteX7" fmla="*/ 1034391 w 1117102"/>
                <a:gd name="connsiteY7" fmla="*/ 702321 h 1119520"/>
                <a:gd name="connsiteX8" fmla="*/ 1014655 w 1117102"/>
                <a:gd name="connsiteY8" fmla="*/ 913779 h 1119520"/>
                <a:gd name="connsiteX9" fmla="*/ 1006197 w 1117102"/>
                <a:gd name="connsiteY9" fmla="*/ 1054750 h 1119520"/>
                <a:gd name="connsiteX10" fmla="*/ 259048 w 1117102"/>
                <a:gd name="connsiteY10" fmla="*/ 1066027 h 1119520"/>
                <a:gd name="connsiteX11" fmla="*/ 23491 w 1117102"/>
                <a:gd name="connsiteY11" fmla="*/ 992277 h 1119520"/>
                <a:gd name="connsiteX12" fmla="*/ 0 w 1117102"/>
                <a:gd name="connsiteY12" fmla="*/ 957928 h 1119520"/>
                <a:gd name="connsiteX13" fmla="*/ 16580 w 1117102"/>
                <a:gd name="connsiteY13" fmla="*/ 519208 h 1119520"/>
                <a:gd name="connsiteX14" fmla="*/ 53230 w 1117102"/>
                <a:gd name="connsiteY14" fmla="*/ 504961 h 1119520"/>
                <a:gd name="connsiteX15" fmla="*/ 163187 w 1117102"/>
                <a:gd name="connsiteY15" fmla="*/ 352712 h 1119520"/>
                <a:gd name="connsiteX16" fmla="*/ 280970 w 1117102"/>
                <a:gd name="connsiteY16" fmla="*/ 263948 h 1119520"/>
                <a:gd name="connsiteX0" fmla="*/ 280970 w 1117102"/>
                <a:gd name="connsiteY0" fmla="*/ 263948 h 1119520"/>
                <a:gd name="connsiteX1" fmla="*/ 706388 w 1117102"/>
                <a:gd name="connsiteY1" fmla="*/ 20162 h 1119520"/>
                <a:gd name="connsiteX2" fmla="*/ 775867 w 1117102"/>
                <a:gd name="connsiteY2" fmla="*/ 4813 h 1119520"/>
                <a:gd name="connsiteX3" fmla="*/ 806820 w 1117102"/>
                <a:gd name="connsiteY3" fmla="*/ 75346 h 1119520"/>
                <a:gd name="connsiteX4" fmla="*/ 588921 w 1117102"/>
                <a:gd name="connsiteY4" fmla="*/ 372448 h 1119520"/>
                <a:gd name="connsiteX5" fmla="*/ 938531 w 1117102"/>
                <a:gd name="connsiteY5" fmla="*/ 341435 h 1119520"/>
                <a:gd name="connsiteX6" fmla="*/ 1025933 w 1117102"/>
                <a:gd name="connsiteY6" fmla="*/ 516239 h 1119520"/>
                <a:gd name="connsiteX7" fmla="*/ 1034391 w 1117102"/>
                <a:gd name="connsiteY7" fmla="*/ 702321 h 1119520"/>
                <a:gd name="connsiteX8" fmla="*/ 1014655 w 1117102"/>
                <a:gd name="connsiteY8" fmla="*/ 913779 h 1119520"/>
                <a:gd name="connsiteX9" fmla="*/ 1006197 w 1117102"/>
                <a:gd name="connsiteY9" fmla="*/ 1054750 h 1119520"/>
                <a:gd name="connsiteX10" fmla="*/ 259048 w 1117102"/>
                <a:gd name="connsiteY10" fmla="*/ 1066027 h 1119520"/>
                <a:gd name="connsiteX11" fmla="*/ 23491 w 1117102"/>
                <a:gd name="connsiteY11" fmla="*/ 992277 h 1119520"/>
                <a:gd name="connsiteX12" fmla="*/ 0 w 1117102"/>
                <a:gd name="connsiteY12" fmla="*/ 957928 h 1119520"/>
                <a:gd name="connsiteX13" fmla="*/ 16580 w 1117102"/>
                <a:gd name="connsiteY13" fmla="*/ 519208 h 1119520"/>
                <a:gd name="connsiteX14" fmla="*/ 53230 w 1117102"/>
                <a:gd name="connsiteY14" fmla="*/ 504961 h 1119520"/>
                <a:gd name="connsiteX15" fmla="*/ 163187 w 1117102"/>
                <a:gd name="connsiteY15" fmla="*/ 352712 h 1119520"/>
                <a:gd name="connsiteX16" fmla="*/ 280970 w 1117102"/>
                <a:gd name="connsiteY16" fmla="*/ 263948 h 1119520"/>
                <a:gd name="connsiteX0" fmla="*/ 280970 w 1117102"/>
                <a:gd name="connsiteY0" fmla="*/ 263948 h 1119520"/>
                <a:gd name="connsiteX1" fmla="*/ 706388 w 1117102"/>
                <a:gd name="connsiteY1" fmla="*/ 20162 h 1119520"/>
                <a:gd name="connsiteX2" fmla="*/ 775867 w 1117102"/>
                <a:gd name="connsiteY2" fmla="*/ 4813 h 1119520"/>
                <a:gd name="connsiteX3" fmla="*/ 806820 w 1117102"/>
                <a:gd name="connsiteY3" fmla="*/ 75346 h 1119520"/>
                <a:gd name="connsiteX4" fmla="*/ 588921 w 1117102"/>
                <a:gd name="connsiteY4" fmla="*/ 372448 h 1119520"/>
                <a:gd name="connsiteX5" fmla="*/ 938531 w 1117102"/>
                <a:gd name="connsiteY5" fmla="*/ 341435 h 1119520"/>
                <a:gd name="connsiteX6" fmla="*/ 1025933 w 1117102"/>
                <a:gd name="connsiteY6" fmla="*/ 516239 h 1119520"/>
                <a:gd name="connsiteX7" fmla="*/ 1034391 w 1117102"/>
                <a:gd name="connsiteY7" fmla="*/ 702321 h 1119520"/>
                <a:gd name="connsiteX8" fmla="*/ 1014655 w 1117102"/>
                <a:gd name="connsiteY8" fmla="*/ 913779 h 1119520"/>
                <a:gd name="connsiteX9" fmla="*/ 1006197 w 1117102"/>
                <a:gd name="connsiteY9" fmla="*/ 1054750 h 1119520"/>
                <a:gd name="connsiteX10" fmla="*/ 259048 w 1117102"/>
                <a:gd name="connsiteY10" fmla="*/ 1066027 h 1119520"/>
                <a:gd name="connsiteX11" fmla="*/ 23491 w 1117102"/>
                <a:gd name="connsiteY11" fmla="*/ 992277 h 1119520"/>
                <a:gd name="connsiteX12" fmla="*/ 0 w 1117102"/>
                <a:gd name="connsiteY12" fmla="*/ 957928 h 1119520"/>
                <a:gd name="connsiteX13" fmla="*/ 16580 w 1117102"/>
                <a:gd name="connsiteY13" fmla="*/ 519208 h 1119520"/>
                <a:gd name="connsiteX14" fmla="*/ 53230 w 1117102"/>
                <a:gd name="connsiteY14" fmla="*/ 504961 h 1119520"/>
                <a:gd name="connsiteX15" fmla="*/ 163187 w 1117102"/>
                <a:gd name="connsiteY15" fmla="*/ 352712 h 1119520"/>
                <a:gd name="connsiteX16" fmla="*/ 280970 w 1117102"/>
                <a:gd name="connsiteY16" fmla="*/ 263948 h 1119520"/>
                <a:gd name="connsiteX0" fmla="*/ 264390 w 1100522"/>
                <a:gd name="connsiteY0" fmla="*/ 263948 h 1119520"/>
                <a:gd name="connsiteX1" fmla="*/ 689808 w 1100522"/>
                <a:gd name="connsiteY1" fmla="*/ 20162 h 1119520"/>
                <a:gd name="connsiteX2" fmla="*/ 759287 w 1100522"/>
                <a:gd name="connsiteY2" fmla="*/ 4813 h 1119520"/>
                <a:gd name="connsiteX3" fmla="*/ 790240 w 1100522"/>
                <a:gd name="connsiteY3" fmla="*/ 75346 h 1119520"/>
                <a:gd name="connsiteX4" fmla="*/ 572341 w 1100522"/>
                <a:gd name="connsiteY4" fmla="*/ 372448 h 1119520"/>
                <a:gd name="connsiteX5" fmla="*/ 921951 w 1100522"/>
                <a:gd name="connsiteY5" fmla="*/ 341435 h 1119520"/>
                <a:gd name="connsiteX6" fmla="*/ 1009353 w 1100522"/>
                <a:gd name="connsiteY6" fmla="*/ 516239 h 1119520"/>
                <a:gd name="connsiteX7" fmla="*/ 1017811 w 1100522"/>
                <a:gd name="connsiteY7" fmla="*/ 702321 h 1119520"/>
                <a:gd name="connsiteX8" fmla="*/ 998075 w 1100522"/>
                <a:gd name="connsiteY8" fmla="*/ 913779 h 1119520"/>
                <a:gd name="connsiteX9" fmla="*/ 989617 w 1100522"/>
                <a:gd name="connsiteY9" fmla="*/ 1054750 h 1119520"/>
                <a:gd name="connsiteX10" fmla="*/ 242468 w 1100522"/>
                <a:gd name="connsiteY10" fmla="*/ 1066027 h 1119520"/>
                <a:gd name="connsiteX11" fmla="*/ 6911 w 1100522"/>
                <a:gd name="connsiteY11" fmla="*/ 992277 h 1119520"/>
                <a:gd name="connsiteX12" fmla="*/ 0 w 1100522"/>
                <a:gd name="connsiteY12" fmla="*/ 519208 h 1119520"/>
                <a:gd name="connsiteX13" fmla="*/ 36650 w 1100522"/>
                <a:gd name="connsiteY13" fmla="*/ 504961 h 1119520"/>
                <a:gd name="connsiteX14" fmla="*/ 146607 w 1100522"/>
                <a:gd name="connsiteY14" fmla="*/ 352712 h 1119520"/>
                <a:gd name="connsiteX15" fmla="*/ 264390 w 1100522"/>
                <a:gd name="connsiteY15" fmla="*/ 263948 h 1119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00522" h="1119520">
                  <a:moveTo>
                    <a:pt x="264390" y="263948"/>
                  </a:moveTo>
                  <a:cubicBezTo>
                    <a:pt x="381257" y="190131"/>
                    <a:pt x="502300" y="148084"/>
                    <a:pt x="689808" y="20162"/>
                  </a:cubicBezTo>
                  <a:cubicBezTo>
                    <a:pt x="726679" y="1841"/>
                    <a:pt x="735351" y="-5755"/>
                    <a:pt x="759287" y="4813"/>
                  </a:cubicBezTo>
                  <a:cubicBezTo>
                    <a:pt x="781648" y="17423"/>
                    <a:pt x="787052" y="43633"/>
                    <a:pt x="790240" y="75346"/>
                  </a:cubicBezTo>
                  <a:cubicBezTo>
                    <a:pt x="775103" y="234834"/>
                    <a:pt x="383440" y="362110"/>
                    <a:pt x="572341" y="372448"/>
                  </a:cubicBezTo>
                  <a:cubicBezTo>
                    <a:pt x="705794" y="359291"/>
                    <a:pt x="777220" y="346134"/>
                    <a:pt x="921951" y="341435"/>
                  </a:cubicBezTo>
                  <a:cubicBezTo>
                    <a:pt x="1053524" y="343314"/>
                    <a:pt x="1075140" y="426957"/>
                    <a:pt x="1009353" y="516239"/>
                  </a:cubicBezTo>
                  <a:cubicBezTo>
                    <a:pt x="1092056" y="520938"/>
                    <a:pt x="1160663" y="649692"/>
                    <a:pt x="1017811" y="702321"/>
                  </a:cubicBezTo>
                  <a:cubicBezTo>
                    <a:pt x="1154083" y="786904"/>
                    <a:pt x="1076080" y="894043"/>
                    <a:pt x="998075" y="913779"/>
                  </a:cubicBezTo>
                  <a:cubicBezTo>
                    <a:pt x="1063862" y="972986"/>
                    <a:pt x="1056344" y="1018097"/>
                    <a:pt x="989617" y="1054750"/>
                  </a:cubicBezTo>
                  <a:cubicBezTo>
                    <a:pt x="841597" y="1115838"/>
                    <a:pt x="459094" y="1158129"/>
                    <a:pt x="242468" y="1066027"/>
                  </a:cubicBezTo>
                  <a:cubicBezTo>
                    <a:pt x="142822" y="1031908"/>
                    <a:pt x="78047" y="996188"/>
                    <a:pt x="6911" y="992277"/>
                  </a:cubicBezTo>
                  <a:lnTo>
                    <a:pt x="0" y="519208"/>
                  </a:lnTo>
                  <a:cubicBezTo>
                    <a:pt x="9193" y="517763"/>
                    <a:pt x="20149" y="513929"/>
                    <a:pt x="36650" y="504961"/>
                  </a:cubicBezTo>
                  <a:cubicBezTo>
                    <a:pt x="57325" y="453272"/>
                    <a:pt x="83170" y="410510"/>
                    <a:pt x="146607" y="352712"/>
                  </a:cubicBezTo>
                  <a:cubicBezTo>
                    <a:pt x="186942" y="316689"/>
                    <a:pt x="225434" y="288554"/>
                    <a:pt x="264390" y="263948"/>
                  </a:cubicBezTo>
                  <a:close/>
                </a:path>
              </a:pathLst>
            </a:custGeom>
            <a:solidFill>
              <a:srgbClr val="F4BD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56" name="Rectangle 55"/>
            <p:cNvSpPr/>
            <p:nvPr/>
          </p:nvSpPr>
          <p:spPr>
            <a:xfrm rot="2088680">
              <a:off x="500187" y="1191785"/>
              <a:ext cx="251778" cy="5613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57" name="Rectangle 56"/>
            <p:cNvSpPr/>
            <p:nvPr/>
          </p:nvSpPr>
          <p:spPr>
            <a:xfrm rot="2088680">
              <a:off x="-301346" y="798533"/>
              <a:ext cx="895191" cy="730615"/>
            </a:xfrm>
            <a:custGeom>
              <a:avLst/>
              <a:gdLst/>
              <a:ahLst/>
              <a:cxnLst/>
              <a:rect l="l" t="t" r="r" b="b"/>
              <a:pathLst>
                <a:path w="895191" h="730615">
                  <a:moveTo>
                    <a:pt x="0" y="0"/>
                  </a:moveTo>
                  <a:lnTo>
                    <a:pt x="895191" y="0"/>
                  </a:lnTo>
                  <a:lnTo>
                    <a:pt x="895191" y="730615"/>
                  </a:lnTo>
                  <a:lnTo>
                    <a:pt x="508005" y="730615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59" name="Oval 58"/>
            <p:cNvSpPr/>
            <p:nvPr/>
          </p:nvSpPr>
          <p:spPr>
            <a:xfrm>
              <a:off x="490431" y="1573495"/>
              <a:ext cx="94897" cy="94897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53" name="Right Arrow 52">
            <a:hlinkClick r:id="rId7" action="ppaction://hlinksldjump"/>
          </p:cNvPr>
          <p:cNvSpPr/>
          <p:nvPr/>
        </p:nvSpPr>
        <p:spPr>
          <a:xfrm>
            <a:off x="7452320" y="4182113"/>
            <a:ext cx="1584176" cy="600345"/>
          </a:xfrm>
          <a:prstGeom prst="rightArrow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dirty="0" err="1" smtClean="0"/>
              <a:t>Kembali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60185040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4" dur="2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9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Graphic spid="3" grpId="0">
        <p:bldAsOne/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467544" y="701775"/>
            <a:ext cx="30243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altLang="ko-KR" sz="32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Maksud</a:t>
            </a:r>
            <a:r>
              <a:rPr lang="en-ID" altLang="ko-KR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ID" altLang="ko-KR" sz="32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dan</a:t>
            </a:r>
            <a:r>
              <a:rPr lang="en-ID" altLang="ko-KR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ID" altLang="ko-KR" sz="32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Tujuan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34827" y="2283718"/>
            <a:ext cx="348910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Pembuatan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aplikasi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penjualan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barang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bahan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bangunan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(point of sale),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ini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dimaksudkan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untuk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membantu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mengelola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data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barang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,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serta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proses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penjualan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barang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di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Toko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Bangunan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Satria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Jaya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secara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terkomputerisasi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, yang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saat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ini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masih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menggunakan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metode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tulis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tangan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. </a:t>
            </a:r>
          </a:p>
          <a:p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Aplikasi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penjualan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barang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bahan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bangunan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(point of sale),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ini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diperlukan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untuk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mengelola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data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barang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masuk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,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barang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keluar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,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meminimalisir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kehilangan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data,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serta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proses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penjualan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terhadap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konsumen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secara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tekomputerisasi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.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67544" y="1938104"/>
            <a:ext cx="302433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4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Maksud</a:t>
            </a:r>
            <a:endParaRPr kumimoji="0"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pic>
        <p:nvPicPr>
          <p:cNvPr id="4" name="Picture Placeholder 3"/>
          <p:cNvPicPr>
            <a:picLocks noGrp="1" noChangeAspect="1"/>
          </p:cNvPicPr>
          <p:nvPr>
            <p:ph type="pic" idx="1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76" r="19676"/>
          <a:stretch>
            <a:fillRect/>
          </a:stretch>
        </p:blipFill>
        <p:spPr/>
      </p:pic>
      <p:pic>
        <p:nvPicPr>
          <p:cNvPr id="2" name="Picture Placeholder 1"/>
          <p:cNvPicPr>
            <a:picLocks noGrp="1" noChangeAspect="1"/>
          </p:cNvPicPr>
          <p:nvPr>
            <p:ph type="pic" idx="1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33" r="1403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862568134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4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9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467544" y="701775"/>
            <a:ext cx="30243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altLang="ko-KR" sz="32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Maksud</a:t>
            </a:r>
            <a:r>
              <a:rPr lang="en-ID" altLang="ko-KR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ID" altLang="ko-KR" sz="32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dan</a:t>
            </a:r>
            <a:r>
              <a:rPr lang="en-ID" altLang="ko-KR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ID" altLang="ko-KR" sz="32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Tujuan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34827" y="2283718"/>
            <a:ext cx="348910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lvl="0" indent="-228600">
              <a:buAutoNum type="arabicPeriod"/>
            </a:pPr>
            <a:r>
              <a:rPr lang="en-ID" sz="1200" dirty="0" err="1" smtClean="0"/>
              <a:t>Membuat</a:t>
            </a:r>
            <a:r>
              <a:rPr lang="en-ID" sz="1200" dirty="0" smtClean="0"/>
              <a:t> </a:t>
            </a:r>
            <a:r>
              <a:rPr lang="en-ID" sz="1200" dirty="0" err="1"/>
              <a:t>sistem</a:t>
            </a:r>
            <a:r>
              <a:rPr lang="en-ID" sz="1200" dirty="0"/>
              <a:t> yang </a:t>
            </a:r>
            <a:r>
              <a:rPr lang="en-ID" sz="1200" dirty="0" err="1"/>
              <a:t>dapat</a:t>
            </a:r>
            <a:r>
              <a:rPr lang="en-ID" sz="1200" dirty="0"/>
              <a:t> </a:t>
            </a:r>
            <a:r>
              <a:rPr lang="en-ID" sz="1200" dirty="0" err="1"/>
              <a:t>mengelola</a:t>
            </a:r>
            <a:r>
              <a:rPr lang="en-ID" sz="1200" dirty="0"/>
              <a:t> </a:t>
            </a:r>
            <a:r>
              <a:rPr lang="en-ID" sz="1200" dirty="0" err="1"/>
              <a:t>barang</a:t>
            </a:r>
            <a:r>
              <a:rPr lang="en-ID" sz="1200" dirty="0"/>
              <a:t> </a:t>
            </a:r>
            <a:r>
              <a:rPr lang="en-ID" sz="1200" dirty="0" err="1"/>
              <a:t>masuk</a:t>
            </a:r>
            <a:r>
              <a:rPr lang="en-ID" sz="1200" dirty="0"/>
              <a:t> </a:t>
            </a:r>
            <a:r>
              <a:rPr lang="en-ID" sz="1200" dirty="0" err="1"/>
              <a:t>dan</a:t>
            </a:r>
            <a:r>
              <a:rPr lang="en-ID" sz="1200" dirty="0"/>
              <a:t> </a:t>
            </a:r>
            <a:r>
              <a:rPr lang="en-ID" sz="1200" dirty="0" err="1"/>
              <a:t>barang</a:t>
            </a:r>
            <a:r>
              <a:rPr lang="en-ID" sz="1200" dirty="0"/>
              <a:t> </a:t>
            </a:r>
            <a:r>
              <a:rPr lang="en-ID" sz="1200" dirty="0" err="1"/>
              <a:t>keluar</a:t>
            </a:r>
            <a:r>
              <a:rPr lang="en-ID" sz="1200" dirty="0"/>
              <a:t>, agar </a:t>
            </a:r>
            <a:r>
              <a:rPr lang="en-ID" sz="1200" i="1" dirty="0"/>
              <a:t>stock</a:t>
            </a:r>
            <a:r>
              <a:rPr lang="en-ID" sz="1200" dirty="0"/>
              <a:t> </a:t>
            </a:r>
            <a:r>
              <a:rPr lang="en-ID" sz="1200" dirty="0" err="1"/>
              <a:t>barang</a:t>
            </a:r>
            <a:r>
              <a:rPr lang="en-ID" sz="1200" dirty="0"/>
              <a:t> yang </a:t>
            </a:r>
            <a:r>
              <a:rPr lang="en-ID" sz="1200" dirty="0" err="1"/>
              <a:t>tersedia</a:t>
            </a:r>
            <a:r>
              <a:rPr lang="en-ID" sz="1200" dirty="0"/>
              <a:t> </a:t>
            </a:r>
            <a:r>
              <a:rPr lang="en-ID" sz="1200" dirty="0" err="1"/>
              <a:t>akan</a:t>
            </a:r>
            <a:r>
              <a:rPr lang="en-ID" sz="1200" dirty="0"/>
              <a:t> </a:t>
            </a:r>
            <a:r>
              <a:rPr lang="en-ID" sz="1200" dirty="0" err="1"/>
              <a:t>lebih</a:t>
            </a:r>
            <a:r>
              <a:rPr lang="en-ID" sz="1200" dirty="0"/>
              <a:t> </a:t>
            </a:r>
            <a:r>
              <a:rPr lang="en-ID" sz="1200" dirty="0" err="1"/>
              <a:t>mudah</a:t>
            </a:r>
            <a:r>
              <a:rPr lang="en-ID" sz="1200" dirty="0"/>
              <a:t> </a:t>
            </a:r>
            <a:r>
              <a:rPr lang="en-ID" sz="1200" dirty="0" err="1"/>
              <a:t>dipantau</a:t>
            </a:r>
            <a:r>
              <a:rPr lang="en-ID" sz="1200" dirty="0"/>
              <a:t>, </a:t>
            </a:r>
            <a:r>
              <a:rPr lang="en-ID" sz="1200" dirty="0" err="1"/>
              <a:t>dan</a:t>
            </a:r>
            <a:r>
              <a:rPr lang="en-ID" sz="1200" dirty="0"/>
              <a:t> </a:t>
            </a:r>
            <a:r>
              <a:rPr lang="en-ID" sz="1200" dirty="0" err="1"/>
              <a:t>dikendalikan</a:t>
            </a:r>
            <a:r>
              <a:rPr lang="en-ID" sz="1200" dirty="0" smtClean="0"/>
              <a:t>.</a:t>
            </a:r>
          </a:p>
          <a:p>
            <a:pPr marL="228600" indent="-228600">
              <a:buFontTx/>
              <a:buAutoNum type="arabicPeriod"/>
            </a:pPr>
            <a:r>
              <a:rPr lang="en-ID" sz="1200" dirty="0" err="1"/>
              <a:t>Membuat</a:t>
            </a:r>
            <a:r>
              <a:rPr lang="en-ID" sz="1200" dirty="0"/>
              <a:t> </a:t>
            </a:r>
            <a:r>
              <a:rPr lang="en-ID" sz="1200" dirty="0" err="1"/>
              <a:t>sistem</a:t>
            </a:r>
            <a:r>
              <a:rPr lang="en-ID" sz="1200" dirty="0"/>
              <a:t> </a:t>
            </a:r>
            <a:r>
              <a:rPr lang="en-ID" sz="1200" dirty="0" err="1"/>
              <a:t>penjualan</a:t>
            </a:r>
            <a:r>
              <a:rPr lang="en-ID" sz="1200" dirty="0"/>
              <a:t> </a:t>
            </a:r>
            <a:r>
              <a:rPr lang="en-ID" sz="1200" dirty="0" err="1"/>
              <a:t>barang</a:t>
            </a:r>
            <a:r>
              <a:rPr lang="en-ID" sz="1200" dirty="0"/>
              <a:t> </a:t>
            </a:r>
            <a:r>
              <a:rPr lang="en-ID" sz="1200" dirty="0" err="1"/>
              <a:t>dengan</a:t>
            </a:r>
            <a:r>
              <a:rPr lang="en-ID" sz="1200" dirty="0"/>
              <a:t> </a:t>
            </a:r>
            <a:r>
              <a:rPr lang="en-ID" sz="1200" dirty="0" err="1"/>
              <a:t>komputerisasi</a:t>
            </a:r>
            <a:r>
              <a:rPr lang="en-ID" sz="1200" dirty="0"/>
              <a:t>, agar </a:t>
            </a:r>
            <a:r>
              <a:rPr lang="en-ID" sz="1200" dirty="0" err="1"/>
              <a:t>mempermudah</a:t>
            </a:r>
            <a:r>
              <a:rPr lang="en-ID" sz="1200" dirty="0"/>
              <a:t> proses </a:t>
            </a:r>
            <a:r>
              <a:rPr lang="en-ID" sz="1200" dirty="0" err="1"/>
              <a:t>penjualan</a:t>
            </a:r>
            <a:r>
              <a:rPr lang="en-ID" sz="1200" dirty="0"/>
              <a:t> </a:t>
            </a:r>
            <a:r>
              <a:rPr lang="en-ID" sz="1200" dirty="0" err="1"/>
              <a:t>terhadap</a:t>
            </a:r>
            <a:r>
              <a:rPr lang="en-ID" sz="1200" dirty="0"/>
              <a:t> </a:t>
            </a:r>
            <a:r>
              <a:rPr lang="en-ID" sz="1200" dirty="0" err="1"/>
              <a:t>konsumen</a:t>
            </a:r>
            <a:r>
              <a:rPr lang="en-ID" sz="1200" dirty="0" smtClean="0"/>
              <a:t>.</a:t>
            </a:r>
            <a:endParaRPr lang="en-ID" sz="1200" dirty="0"/>
          </a:p>
        </p:txBody>
      </p:sp>
      <p:sp>
        <p:nvSpPr>
          <p:cNvPr id="17" name="TextBox 16"/>
          <p:cNvSpPr txBox="1"/>
          <p:nvPr/>
        </p:nvSpPr>
        <p:spPr>
          <a:xfrm>
            <a:off x="467544" y="1938104"/>
            <a:ext cx="302433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4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Tujuan</a:t>
            </a:r>
            <a:endParaRPr kumimoji="0"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pic>
        <p:nvPicPr>
          <p:cNvPr id="4" name="Picture Placeholder 3"/>
          <p:cNvPicPr>
            <a:picLocks noGrp="1" noChangeAspect="1"/>
          </p:cNvPicPr>
          <p:nvPr>
            <p:ph type="pic" idx="1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76" r="19676"/>
          <a:stretch>
            <a:fillRect/>
          </a:stretch>
        </p:blipFill>
        <p:spPr/>
      </p:pic>
      <p:pic>
        <p:nvPicPr>
          <p:cNvPr id="2" name="Picture Placeholder 1"/>
          <p:cNvPicPr>
            <a:picLocks noGrp="1" noChangeAspect="1"/>
          </p:cNvPicPr>
          <p:nvPr>
            <p:ph type="pic" idx="1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33" r="1403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970227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 smtClean="0">
                <a:solidFill>
                  <a:schemeClr val="accent5"/>
                </a:solidFill>
              </a:rPr>
              <a:t>l</a:t>
            </a:r>
            <a:endParaRPr lang="ko-KR" altLang="en-US" dirty="0"/>
          </a:p>
        </p:txBody>
      </p:sp>
      <p:grpSp>
        <p:nvGrpSpPr>
          <p:cNvPr id="8" name="Group 7"/>
          <p:cNvGrpSpPr/>
          <p:nvPr/>
        </p:nvGrpSpPr>
        <p:grpSpPr>
          <a:xfrm rot="17995255">
            <a:off x="920128" y="1446917"/>
            <a:ext cx="1503255" cy="1500689"/>
            <a:chOff x="2417597" y="1836205"/>
            <a:chExt cx="1913618" cy="1910351"/>
          </a:xfrm>
        </p:grpSpPr>
        <p:sp>
          <p:nvSpPr>
            <p:cNvPr id="33" name="Block Arc 32"/>
            <p:cNvSpPr/>
            <p:nvPr/>
          </p:nvSpPr>
          <p:spPr>
            <a:xfrm>
              <a:off x="2420864" y="1836205"/>
              <a:ext cx="1910351" cy="1910351"/>
            </a:xfrm>
            <a:prstGeom prst="blockArc">
              <a:avLst>
                <a:gd name="adj1" fmla="val 10800000"/>
                <a:gd name="adj2" fmla="val 21522627"/>
                <a:gd name="adj3" fmla="val 20545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420864" y="2762119"/>
              <a:ext cx="396000" cy="720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3935215" y="2762119"/>
              <a:ext cx="396000" cy="720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2417597" y="3475288"/>
              <a:ext cx="396000" cy="17872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3931941" y="3475283"/>
              <a:ext cx="396000" cy="17872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1" name="Group 60"/>
          <p:cNvGrpSpPr/>
          <p:nvPr/>
        </p:nvGrpSpPr>
        <p:grpSpPr>
          <a:xfrm>
            <a:off x="2136600" y="1944469"/>
            <a:ext cx="1798531" cy="1989033"/>
            <a:chOff x="2136600" y="1944469"/>
            <a:chExt cx="1798531" cy="1989033"/>
          </a:xfrm>
        </p:grpSpPr>
        <p:sp>
          <p:nvSpPr>
            <p:cNvPr id="10" name="Rectangle 9"/>
            <p:cNvSpPr/>
            <p:nvPr/>
          </p:nvSpPr>
          <p:spPr>
            <a:xfrm rot="20695255">
              <a:off x="2591704" y="2950484"/>
              <a:ext cx="263476" cy="246637"/>
            </a:xfrm>
            <a:custGeom>
              <a:avLst/>
              <a:gdLst>
                <a:gd name="connsiteX0" fmla="*/ 833935 w 3239999"/>
                <a:gd name="connsiteY0" fmla="*/ 22 h 3032924"/>
                <a:gd name="connsiteX1" fmla="*/ 1576606 w 3239999"/>
                <a:gd name="connsiteY1" fmla="*/ 402054 h 3032924"/>
                <a:gd name="connsiteX2" fmla="*/ 1576606 w 3239999"/>
                <a:gd name="connsiteY2" fmla="*/ 430441 h 3032924"/>
                <a:gd name="connsiteX3" fmla="*/ 1576606 w 3239999"/>
                <a:gd name="connsiteY3" fmla="*/ 526981 h 3032924"/>
                <a:gd name="connsiteX4" fmla="*/ 1576606 w 3239999"/>
                <a:gd name="connsiteY4" fmla="*/ 2765302 h 3032924"/>
                <a:gd name="connsiteX5" fmla="*/ 378630 w 3239999"/>
                <a:gd name="connsiteY5" fmla="*/ 2472117 h 3032924"/>
                <a:gd name="connsiteX6" fmla="*/ 384918 w 3239999"/>
                <a:gd name="connsiteY6" fmla="*/ 526981 h 3032924"/>
                <a:gd name="connsiteX7" fmla="*/ 239143 w 3239999"/>
                <a:gd name="connsiteY7" fmla="*/ 526981 h 3032924"/>
                <a:gd name="connsiteX8" fmla="*/ 239143 w 3239999"/>
                <a:gd name="connsiteY8" fmla="*/ 2776423 h 3032924"/>
                <a:gd name="connsiteX9" fmla="*/ 1576606 w 3239999"/>
                <a:gd name="connsiteY9" fmla="*/ 2776423 h 3032924"/>
                <a:gd name="connsiteX10" fmla="*/ 1576606 w 3239999"/>
                <a:gd name="connsiteY10" fmla="*/ 2778202 h 3032924"/>
                <a:gd name="connsiteX11" fmla="*/ 1663394 w 3239999"/>
                <a:gd name="connsiteY11" fmla="*/ 2778202 h 3032924"/>
                <a:gd name="connsiteX12" fmla="*/ 1663394 w 3239999"/>
                <a:gd name="connsiteY12" fmla="*/ 2776423 h 3032924"/>
                <a:gd name="connsiteX13" fmla="*/ 3000856 w 3239999"/>
                <a:gd name="connsiteY13" fmla="*/ 2776423 h 3032924"/>
                <a:gd name="connsiteX14" fmla="*/ 3000856 w 3239999"/>
                <a:gd name="connsiteY14" fmla="*/ 526981 h 3032924"/>
                <a:gd name="connsiteX15" fmla="*/ 2855082 w 3239999"/>
                <a:gd name="connsiteY15" fmla="*/ 526981 h 3032924"/>
                <a:gd name="connsiteX16" fmla="*/ 2861369 w 3239999"/>
                <a:gd name="connsiteY16" fmla="*/ 2472117 h 3032924"/>
                <a:gd name="connsiteX17" fmla="*/ 1663394 w 3239999"/>
                <a:gd name="connsiteY17" fmla="*/ 2765302 h 3032924"/>
                <a:gd name="connsiteX18" fmla="*/ 1663394 w 3239999"/>
                <a:gd name="connsiteY18" fmla="*/ 526981 h 3032924"/>
                <a:gd name="connsiteX19" fmla="*/ 1663394 w 3239999"/>
                <a:gd name="connsiteY19" fmla="*/ 430441 h 3032924"/>
                <a:gd name="connsiteX20" fmla="*/ 1663394 w 3239999"/>
                <a:gd name="connsiteY20" fmla="*/ 402054 h 3032924"/>
                <a:gd name="connsiteX21" fmla="*/ 2406065 w 3239999"/>
                <a:gd name="connsiteY21" fmla="*/ 22 h 3032924"/>
                <a:gd name="connsiteX22" fmla="*/ 2853673 w 3239999"/>
                <a:gd name="connsiteY22" fmla="*/ 91100 h 3032924"/>
                <a:gd name="connsiteX23" fmla="*/ 2854770 w 3239999"/>
                <a:gd name="connsiteY23" fmla="*/ 430441 h 3032924"/>
                <a:gd name="connsiteX24" fmla="*/ 3120669 w 3239999"/>
                <a:gd name="connsiteY24" fmla="*/ 428517 h 3032924"/>
                <a:gd name="connsiteX25" fmla="*/ 3120669 w 3239999"/>
                <a:gd name="connsiteY25" fmla="*/ 738345 h 3032924"/>
                <a:gd name="connsiteX26" fmla="*/ 3239999 w 3239999"/>
                <a:gd name="connsiteY26" fmla="*/ 738345 h 3032924"/>
                <a:gd name="connsiteX27" fmla="*/ 3239999 w 3239999"/>
                <a:gd name="connsiteY27" fmla="*/ 3032924 h 3032924"/>
                <a:gd name="connsiteX28" fmla="*/ 0 w 3239999"/>
                <a:gd name="connsiteY28" fmla="*/ 3032924 h 3032924"/>
                <a:gd name="connsiteX29" fmla="*/ 0 w 3239999"/>
                <a:gd name="connsiteY29" fmla="*/ 738345 h 3032924"/>
                <a:gd name="connsiteX30" fmla="*/ 102477 w 3239999"/>
                <a:gd name="connsiteY30" fmla="*/ 738345 h 3032924"/>
                <a:gd name="connsiteX31" fmla="*/ 102477 w 3239999"/>
                <a:gd name="connsiteY31" fmla="*/ 428517 h 3032924"/>
                <a:gd name="connsiteX32" fmla="*/ 385229 w 3239999"/>
                <a:gd name="connsiteY32" fmla="*/ 430441 h 3032924"/>
                <a:gd name="connsiteX33" fmla="*/ 386326 w 3239999"/>
                <a:gd name="connsiteY33" fmla="*/ 91100 h 3032924"/>
                <a:gd name="connsiteX34" fmla="*/ 833935 w 3239999"/>
                <a:gd name="connsiteY34" fmla="*/ 22 h 3032924"/>
                <a:gd name="connsiteX0" fmla="*/ 833935 w 3239999"/>
                <a:gd name="connsiteY0" fmla="*/ 22 h 3032924"/>
                <a:gd name="connsiteX1" fmla="*/ 1576606 w 3239999"/>
                <a:gd name="connsiteY1" fmla="*/ 402054 h 3032924"/>
                <a:gd name="connsiteX2" fmla="*/ 1576606 w 3239999"/>
                <a:gd name="connsiteY2" fmla="*/ 430441 h 3032924"/>
                <a:gd name="connsiteX3" fmla="*/ 1576606 w 3239999"/>
                <a:gd name="connsiteY3" fmla="*/ 526981 h 3032924"/>
                <a:gd name="connsiteX4" fmla="*/ 1576606 w 3239999"/>
                <a:gd name="connsiteY4" fmla="*/ 2765302 h 3032924"/>
                <a:gd name="connsiteX5" fmla="*/ 378630 w 3239999"/>
                <a:gd name="connsiteY5" fmla="*/ 2472117 h 3032924"/>
                <a:gd name="connsiteX6" fmla="*/ 384918 w 3239999"/>
                <a:gd name="connsiteY6" fmla="*/ 526981 h 3032924"/>
                <a:gd name="connsiteX7" fmla="*/ 239143 w 3239999"/>
                <a:gd name="connsiteY7" fmla="*/ 526981 h 3032924"/>
                <a:gd name="connsiteX8" fmla="*/ 239143 w 3239999"/>
                <a:gd name="connsiteY8" fmla="*/ 2776423 h 3032924"/>
                <a:gd name="connsiteX9" fmla="*/ 1576606 w 3239999"/>
                <a:gd name="connsiteY9" fmla="*/ 2776423 h 3032924"/>
                <a:gd name="connsiteX10" fmla="*/ 1576606 w 3239999"/>
                <a:gd name="connsiteY10" fmla="*/ 2778202 h 3032924"/>
                <a:gd name="connsiteX11" fmla="*/ 1663394 w 3239999"/>
                <a:gd name="connsiteY11" fmla="*/ 2778202 h 3032924"/>
                <a:gd name="connsiteX12" fmla="*/ 1663394 w 3239999"/>
                <a:gd name="connsiteY12" fmla="*/ 2776423 h 3032924"/>
                <a:gd name="connsiteX13" fmla="*/ 3000856 w 3239999"/>
                <a:gd name="connsiteY13" fmla="*/ 2776423 h 3032924"/>
                <a:gd name="connsiteX14" fmla="*/ 3000856 w 3239999"/>
                <a:gd name="connsiteY14" fmla="*/ 526981 h 3032924"/>
                <a:gd name="connsiteX15" fmla="*/ 2855082 w 3239999"/>
                <a:gd name="connsiteY15" fmla="*/ 526981 h 3032924"/>
                <a:gd name="connsiteX16" fmla="*/ 2861369 w 3239999"/>
                <a:gd name="connsiteY16" fmla="*/ 2472117 h 3032924"/>
                <a:gd name="connsiteX17" fmla="*/ 1663394 w 3239999"/>
                <a:gd name="connsiteY17" fmla="*/ 2765302 h 3032924"/>
                <a:gd name="connsiteX18" fmla="*/ 1663394 w 3239999"/>
                <a:gd name="connsiteY18" fmla="*/ 526981 h 3032924"/>
                <a:gd name="connsiteX19" fmla="*/ 1663394 w 3239999"/>
                <a:gd name="connsiteY19" fmla="*/ 430441 h 3032924"/>
                <a:gd name="connsiteX20" fmla="*/ 1663394 w 3239999"/>
                <a:gd name="connsiteY20" fmla="*/ 402054 h 3032924"/>
                <a:gd name="connsiteX21" fmla="*/ 2406065 w 3239999"/>
                <a:gd name="connsiteY21" fmla="*/ 22 h 3032924"/>
                <a:gd name="connsiteX22" fmla="*/ 2853673 w 3239999"/>
                <a:gd name="connsiteY22" fmla="*/ 91100 h 3032924"/>
                <a:gd name="connsiteX23" fmla="*/ 2854770 w 3239999"/>
                <a:gd name="connsiteY23" fmla="*/ 430441 h 3032924"/>
                <a:gd name="connsiteX24" fmla="*/ 3120669 w 3239999"/>
                <a:gd name="connsiteY24" fmla="*/ 428517 h 3032924"/>
                <a:gd name="connsiteX25" fmla="*/ 3120669 w 3239999"/>
                <a:gd name="connsiteY25" fmla="*/ 738345 h 3032924"/>
                <a:gd name="connsiteX26" fmla="*/ 3239999 w 3239999"/>
                <a:gd name="connsiteY26" fmla="*/ 738345 h 3032924"/>
                <a:gd name="connsiteX27" fmla="*/ 3239999 w 3239999"/>
                <a:gd name="connsiteY27" fmla="*/ 3032924 h 3032924"/>
                <a:gd name="connsiteX28" fmla="*/ 0 w 3239999"/>
                <a:gd name="connsiteY28" fmla="*/ 3032924 h 3032924"/>
                <a:gd name="connsiteX29" fmla="*/ 0 w 3239999"/>
                <a:gd name="connsiteY29" fmla="*/ 738345 h 3032924"/>
                <a:gd name="connsiteX30" fmla="*/ 102477 w 3239999"/>
                <a:gd name="connsiteY30" fmla="*/ 738345 h 3032924"/>
                <a:gd name="connsiteX31" fmla="*/ 102477 w 3239999"/>
                <a:gd name="connsiteY31" fmla="*/ 428517 h 3032924"/>
                <a:gd name="connsiteX32" fmla="*/ 385229 w 3239999"/>
                <a:gd name="connsiteY32" fmla="*/ 430441 h 3032924"/>
                <a:gd name="connsiteX33" fmla="*/ 386326 w 3239999"/>
                <a:gd name="connsiteY33" fmla="*/ 91100 h 3032924"/>
                <a:gd name="connsiteX34" fmla="*/ 833935 w 3239999"/>
                <a:gd name="connsiteY34" fmla="*/ 22 h 3032924"/>
                <a:gd name="connsiteX0" fmla="*/ 833935 w 3239999"/>
                <a:gd name="connsiteY0" fmla="*/ 22 h 3032924"/>
                <a:gd name="connsiteX1" fmla="*/ 1576606 w 3239999"/>
                <a:gd name="connsiteY1" fmla="*/ 402054 h 3032924"/>
                <a:gd name="connsiteX2" fmla="*/ 1576606 w 3239999"/>
                <a:gd name="connsiteY2" fmla="*/ 430441 h 3032924"/>
                <a:gd name="connsiteX3" fmla="*/ 1576606 w 3239999"/>
                <a:gd name="connsiteY3" fmla="*/ 526981 h 3032924"/>
                <a:gd name="connsiteX4" fmla="*/ 1576606 w 3239999"/>
                <a:gd name="connsiteY4" fmla="*/ 2765302 h 3032924"/>
                <a:gd name="connsiteX5" fmla="*/ 378630 w 3239999"/>
                <a:gd name="connsiteY5" fmla="*/ 2472117 h 3032924"/>
                <a:gd name="connsiteX6" fmla="*/ 384918 w 3239999"/>
                <a:gd name="connsiteY6" fmla="*/ 526981 h 3032924"/>
                <a:gd name="connsiteX7" fmla="*/ 239143 w 3239999"/>
                <a:gd name="connsiteY7" fmla="*/ 526981 h 3032924"/>
                <a:gd name="connsiteX8" fmla="*/ 239143 w 3239999"/>
                <a:gd name="connsiteY8" fmla="*/ 2776423 h 3032924"/>
                <a:gd name="connsiteX9" fmla="*/ 1576606 w 3239999"/>
                <a:gd name="connsiteY9" fmla="*/ 2776423 h 3032924"/>
                <a:gd name="connsiteX10" fmla="*/ 1576606 w 3239999"/>
                <a:gd name="connsiteY10" fmla="*/ 2778202 h 3032924"/>
                <a:gd name="connsiteX11" fmla="*/ 1663394 w 3239999"/>
                <a:gd name="connsiteY11" fmla="*/ 2778202 h 3032924"/>
                <a:gd name="connsiteX12" fmla="*/ 1663394 w 3239999"/>
                <a:gd name="connsiteY12" fmla="*/ 2776423 h 3032924"/>
                <a:gd name="connsiteX13" fmla="*/ 3000856 w 3239999"/>
                <a:gd name="connsiteY13" fmla="*/ 2776423 h 3032924"/>
                <a:gd name="connsiteX14" fmla="*/ 3000856 w 3239999"/>
                <a:gd name="connsiteY14" fmla="*/ 526981 h 3032924"/>
                <a:gd name="connsiteX15" fmla="*/ 2855082 w 3239999"/>
                <a:gd name="connsiteY15" fmla="*/ 526981 h 3032924"/>
                <a:gd name="connsiteX16" fmla="*/ 2861369 w 3239999"/>
                <a:gd name="connsiteY16" fmla="*/ 2472117 h 3032924"/>
                <a:gd name="connsiteX17" fmla="*/ 1663394 w 3239999"/>
                <a:gd name="connsiteY17" fmla="*/ 2765302 h 3032924"/>
                <a:gd name="connsiteX18" fmla="*/ 1663394 w 3239999"/>
                <a:gd name="connsiteY18" fmla="*/ 526981 h 3032924"/>
                <a:gd name="connsiteX19" fmla="*/ 1663394 w 3239999"/>
                <a:gd name="connsiteY19" fmla="*/ 430441 h 3032924"/>
                <a:gd name="connsiteX20" fmla="*/ 1663394 w 3239999"/>
                <a:gd name="connsiteY20" fmla="*/ 402054 h 3032924"/>
                <a:gd name="connsiteX21" fmla="*/ 2406065 w 3239999"/>
                <a:gd name="connsiteY21" fmla="*/ 22 h 3032924"/>
                <a:gd name="connsiteX22" fmla="*/ 2853673 w 3239999"/>
                <a:gd name="connsiteY22" fmla="*/ 91100 h 3032924"/>
                <a:gd name="connsiteX23" fmla="*/ 2854770 w 3239999"/>
                <a:gd name="connsiteY23" fmla="*/ 430441 h 3032924"/>
                <a:gd name="connsiteX24" fmla="*/ 3120669 w 3239999"/>
                <a:gd name="connsiteY24" fmla="*/ 428517 h 3032924"/>
                <a:gd name="connsiteX25" fmla="*/ 3120669 w 3239999"/>
                <a:gd name="connsiteY25" fmla="*/ 738345 h 3032924"/>
                <a:gd name="connsiteX26" fmla="*/ 3239999 w 3239999"/>
                <a:gd name="connsiteY26" fmla="*/ 738345 h 3032924"/>
                <a:gd name="connsiteX27" fmla="*/ 3239999 w 3239999"/>
                <a:gd name="connsiteY27" fmla="*/ 3032924 h 3032924"/>
                <a:gd name="connsiteX28" fmla="*/ 0 w 3239999"/>
                <a:gd name="connsiteY28" fmla="*/ 3032924 h 3032924"/>
                <a:gd name="connsiteX29" fmla="*/ 0 w 3239999"/>
                <a:gd name="connsiteY29" fmla="*/ 738345 h 3032924"/>
                <a:gd name="connsiteX30" fmla="*/ 102477 w 3239999"/>
                <a:gd name="connsiteY30" fmla="*/ 738345 h 3032924"/>
                <a:gd name="connsiteX31" fmla="*/ 102477 w 3239999"/>
                <a:gd name="connsiteY31" fmla="*/ 428517 h 3032924"/>
                <a:gd name="connsiteX32" fmla="*/ 385229 w 3239999"/>
                <a:gd name="connsiteY32" fmla="*/ 430441 h 3032924"/>
                <a:gd name="connsiteX33" fmla="*/ 386326 w 3239999"/>
                <a:gd name="connsiteY33" fmla="*/ 91100 h 3032924"/>
                <a:gd name="connsiteX34" fmla="*/ 833935 w 3239999"/>
                <a:gd name="connsiteY34" fmla="*/ 2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29618 w 3239999"/>
                <a:gd name="connsiteY32" fmla="*/ 2690698 h 3032924"/>
                <a:gd name="connsiteX33" fmla="*/ 1576606 w 3239999"/>
                <a:gd name="connsiteY33" fmla="*/ 2776423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2991331 w 3239999"/>
                <a:gd name="connsiteY3" fmla="*/ 2709748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29618 w 3239999"/>
                <a:gd name="connsiteY32" fmla="*/ 2690698 h 3032924"/>
                <a:gd name="connsiteX33" fmla="*/ 1576606 w 3239999"/>
                <a:gd name="connsiteY33" fmla="*/ 2776423 h 3032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3239999" h="3032924">
                  <a:moveTo>
                    <a:pt x="1576606" y="2778202"/>
                  </a:moveTo>
                  <a:cubicBezTo>
                    <a:pt x="1576606" y="2778795"/>
                    <a:pt x="1663394" y="2792670"/>
                    <a:pt x="1663394" y="2778202"/>
                  </a:cubicBezTo>
                  <a:lnTo>
                    <a:pt x="1663394" y="2776423"/>
                  </a:lnTo>
                  <a:cubicBezTo>
                    <a:pt x="2185083" y="2605634"/>
                    <a:pt x="2444552" y="2500589"/>
                    <a:pt x="2991331" y="2709748"/>
                  </a:cubicBezTo>
                  <a:lnTo>
                    <a:pt x="3000856" y="526981"/>
                  </a:lnTo>
                  <a:lnTo>
                    <a:pt x="2855082" y="526981"/>
                  </a:lnTo>
                  <a:cubicBezTo>
                    <a:pt x="2857178" y="1175360"/>
                    <a:pt x="2859273" y="1823738"/>
                    <a:pt x="2861369" y="2472117"/>
                  </a:cubicBezTo>
                  <a:cubicBezTo>
                    <a:pt x="2483869" y="2318121"/>
                    <a:pt x="2052449" y="2439541"/>
                    <a:pt x="1663394" y="2765302"/>
                  </a:cubicBezTo>
                  <a:lnTo>
                    <a:pt x="1663394" y="526981"/>
                  </a:lnTo>
                  <a:lnTo>
                    <a:pt x="1663394" y="430441"/>
                  </a:lnTo>
                  <a:lnTo>
                    <a:pt x="1663394" y="402054"/>
                  </a:lnTo>
                  <a:cubicBezTo>
                    <a:pt x="1896442" y="149589"/>
                    <a:pt x="2115835" y="2106"/>
                    <a:pt x="2406065" y="22"/>
                  </a:cubicBezTo>
                  <a:cubicBezTo>
                    <a:pt x="2537987" y="-925"/>
                    <a:pt x="2684544" y="28169"/>
                    <a:pt x="2853673" y="91100"/>
                  </a:cubicBezTo>
                  <a:cubicBezTo>
                    <a:pt x="2854039" y="204214"/>
                    <a:pt x="2854404" y="317327"/>
                    <a:pt x="2854770" y="430441"/>
                  </a:cubicBezTo>
                  <a:lnTo>
                    <a:pt x="3120669" y="428517"/>
                  </a:lnTo>
                  <a:lnTo>
                    <a:pt x="3120669" y="738345"/>
                  </a:lnTo>
                  <a:lnTo>
                    <a:pt x="3239999" y="738345"/>
                  </a:lnTo>
                  <a:lnTo>
                    <a:pt x="3239999" y="3032924"/>
                  </a:lnTo>
                  <a:lnTo>
                    <a:pt x="0" y="3032924"/>
                  </a:lnTo>
                  <a:lnTo>
                    <a:pt x="0" y="738345"/>
                  </a:lnTo>
                  <a:lnTo>
                    <a:pt x="102477" y="738345"/>
                  </a:lnTo>
                  <a:lnTo>
                    <a:pt x="102477" y="428517"/>
                  </a:lnTo>
                  <a:lnTo>
                    <a:pt x="385229" y="430441"/>
                  </a:lnTo>
                  <a:cubicBezTo>
                    <a:pt x="385595" y="317327"/>
                    <a:pt x="385960" y="204214"/>
                    <a:pt x="386326" y="91100"/>
                  </a:cubicBezTo>
                  <a:cubicBezTo>
                    <a:pt x="555455" y="28169"/>
                    <a:pt x="702013" y="-925"/>
                    <a:pt x="833935" y="22"/>
                  </a:cubicBezTo>
                  <a:cubicBezTo>
                    <a:pt x="1124164" y="2106"/>
                    <a:pt x="1343558" y="149589"/>
                    <a:pt x="1576606" y="402054"/>
                  </a:cubicBezTo>
                  <a:lnTo>
                    <a:pt x="1576606" y="430441"/>
                  </a:lnTo>
                  <a:lnTo>
                    <a:pt x="1576606" y="526981"/>
                  </a:lnTo>
                  <a:lnTo>
                    <a:pt x="1576606" y="2765302"/>
                  </a:lnTo>
                  <a:cubicBezTo>
                    <a:pt x="1187550" y="2439541"/>
                    <a:pt x="756130" y="2318121"/>
                    <a:pt x="378630" y="2472117"/>
                  </a:cubicBezTo>
                  <a:lnTo>
                    <a:pt x="384918" y="526981"/>
                  </a:lnTo>
                  <a:lnTo>
                    <a:pt x="239143" y="526981"/>
                  </a:lnTo>
                  <a:lnTo>
                    <a:pt x="229618" y="2690698"/>
                  </a:lnTo>
                  <a:cubicBezTo>
                    <a:pt x="773243" y="2466244"/>
                    <a:pt x="1081748" y="2626096"/>
                    <a:pt x="1576606" y="2776423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Rectangle 23"/>
            <p:cNvSpPr/>
            <p:nvPr/>
          </p:nvSpPr>
          <p:spPr>
            <a:xfrm rot="20695255">
              <a:off x="3090690" y="2813822"/>
              <a:ext cx="312595" cy="183876"/>
            </a:xfrm>
            <a:custGeom>
              <a:avLst/>
              <a:gdLst/>
              <a:ahLst/>
              <a:cxnLst/>
              <a:rect l="l" t="t" r="r" b="b"/>
              <a:pathLst>
                <a:path w="4529836" h="2664566">
                  <a:moveTo>
                    <a:pt x="1861969" y="0"/>
                  </a:moveTo>
                  <a:cubicBezTo>
                    <a:pt x="2177122" y="0"/>
                    <a:pt x="2455874" y="155855"/>
                    <a:pt x="2611443" y="404565"/>
                  </a:cubicBezTo>
                  <a:cubicBezTo>
                    <a:pt x="2709453" y="315054"/>
                    <a:pt x="2840684" y="266178"/>
                    <a:pt x="2983336" y="266178"/>
                  </a:cubicBezTo>
                  <a:cubicBezTo>
                    <a:pt x="3293144" y="266178"/>
                    <a:pt x="3549108" y="496718"/>
                    <a:pt x="3578241" y="797044"/>
                  </a:cubicBezTo>
                  <a:cubicBezTo>
                    <a:pt x="3583592" y="793823"/>
                    <a:pt x="3589010" y="793774"/>
                    <a:pt x="3594440" y="793774"/>
                  </a:cubicBezTo>
                  <a:cubicBezTo>
                    <a:pt x="4111042" y="793774"/>
                    <a:pt x="4529836" y="1212568"/>
                    <a:pt x="4529836" y="1729170"/>
                  </a:cubicBezTo>
                  <a:cubicBezTo>
                    <a:pt x="4529836" y="2216938"/>
                    <a:pt x="4156487" y="2617512"/>
                    <a:pt x="3679930" y="2660249"/>
                  </a:cubicBezTo>
                  <a:lnTo>
                    <a:pt x="3679930" y="2664566"/>
                  </a:lnTo>
                  <a:lnTo>
                    <a:pt x="3594440" y="2664566"/>
                  </a:lnTo>
                  <a:lnTo>
                    <a:pt x="1043912" y="2664566"/>
                  </a:lnTo>
                  <a:lnTo>
                    <a:pt x="1043912" y="2657589"/>
                  </a:lnTo>
                  <a:cubicBezTo>
                    <a:pt x="1008374" y="2662448"/>
                    <a:pt x="972132" y="2664566"/>
                    <a:pt x="935396" y="2664566"/>
                  </a:cubicBezTo>
                  <a:cubicBezTo>
                    <a:pt x="418794" y="2664566"/>
                    <a:pt x="0" y="2245772"/>
                    <a:pt x="0" y="1729170"/>
                  </a:cubicBezTo>
                  <a:cubicBezTo>
                    <a:pt x="0" y="1212568"/>
                    <a:pt x="418794" y="793774"/>
                    <a:pt x="935396" y="793774"/>
                  </a:cubicBezTo>
                  <a:lnTo>
                    <a:pt x="954395" y="797612"/>
                  </a:lnTo>
                  <a:cubicBezTo>
                    <a:pt x="1004779" y="344999"/>
                    <a:pt x="1393085" y="0"/>
                    <a:pt x="18619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" name="Rectangle 30"/>
            <p:cNvSpPr/>
            <p:nvPr/>
          </p:nvSpPr>
          <p:spPr>
            <a:xfrm rot="20695255">
              <a:off x="2900986" y="2489510"/>
              <a:ext cx="236061" cy="235371"/>
            </a:xfrm>
            <a:custGeom>
              <a:avLst/>
              <a:gdLst/>
              <a:ahLst/>
              <a:cxnLst/>
              <a:rect l="l" t="t" r="r" b="b"/>
              <a:pathLst>
                <a:path w="3240000" h="3230531">
                  <a:moveTo>
                    <a:pt x="720000" y="2697973"/>
                  </a:moveTo>
                  <a:cubicBezTo>
                    <a:pt x="680235" y="2697973"/>
                    <a:pt x="648000" y="2730208"/>
                    <a:pt x="648000" y="2769973"/>
                  </a:cubicBezTo>
                  <a:cubicBezTo>
                    <a:pt x="648000" y="2809738"/>
                    <a:pt x="680235" y="2841973"/>
                    <a:pt x="720000" y="2841973"/>
                  </a:cubicBezTo>
                  <a:lnTo>
                    <a:pt x="2520000" y="2841973"/>
                  </a:lnTo>
                  <a:cubicBezTo>
                    <a:pt x="2559765" y="2841973"/>
                    <a:pt x="2592000" y="2809738"/>
                    <a:pt x="2592000" y="2769973"/>
                  </a:cubicBezTo>
                  <a:cubicBezTo>
                    <a:pt x="2592000" y="2730208"/>
                    <a:pt x="2559765" y="2697973"/>
                    <a:pt x="2520000" y="2697973"/>
                  </a:cubicBezTo>
                  <a:close/>
                  <a:moveTo>
                    <a:pt x="720000" y="2366733"/>
                  </a:moveTo>
                  <a:cubicBezTo>
                    <a:pt x="680235" y="2366733"/>
                    <a:pt x="648000" y="2398968"/>
                    <a:pt x="648000" y="2438733"/>
                  </a:cubicBezTo>
                  <a:cubicBezTo>
                    <a:pt x="648000" y="2478498"/>
                    <a:pt x="680235" y="2510733"/>
                    <a:pt x="720000" y="2510733"/>
                  </a:cubicBezTo>
                  <a:lnTo>
                    <a:pt x="2520000" y="2510733"/>
                  </a:lnTo>
                  <a:cubicBezTo>
                    <a:pt x="2559765" y="2510733"/>
                    <a:pt x="2592000" y="2478498"/>
                    <a:pt x="2592000" y="2438733"/>
                  </a:cubicBezTo>
                  <a:cubicBezTo>
                    <a:pt x="2592000" y="2398968"/>
                    <a:pt x="2559765" y="2366733"/>
                    <a:pt x="2520000" y="2366733"/>
                  </a:cubicBezTo>
                  <a:close/>
                  <a:moveTo>
                    <a:pt x="720000" y="2035493"/>
                  </a:moveTo>
                  <a:cubicBezTo>
                    <a:pt x="680235" y="2035493"/>
                    <a:pt x="648000" y="2067728"/>
                    <a:pt x="648000" y="2107493"/>
                  </a:cubicBezTo>
                  <a:cubicBezTo>
                    <a:pt x="648000" y="2147258"/>
                    <a:pt x="680235" y="2179493"/>
                    <a:pt x="720000" y="2179493"/>
                  </a:cubicBezTo>
                  <a:lnTo>
                    <a:pt x="2520000" y="2179493"/>
                  </a:lnTo>
                  <a:cubicBezTo>
                    <a:pt x="2559765" y="2179493"/>
                    <a:pt x="2592000" y="2147258"/>
                    <a:pt x="2592000" y="2107493"/>
                  </a:cubicBezTo>
                  <a:cubicBezTo>
                    <a:pt x="2592000" y="2067728"/>
                    <a:pt x="2559765" y="2035493"/>
                    <a:pt x="2520000" y="2035493"/>
                  </a:cubicBezTo>
                  <a:close/>
                  <a:moveTo>
                    <a:pt x="720000" y="1704253"/>
                  </a:moveTo>
                  <a:cubicBezTo>
                    <a:pt x="680235" y="1704253"/>
                    <a:pt x="648000" y="1736488"/>
                    <a:pt x="648000" y="1776253"/>
                  </a:cubicBezTo>
                  <a:cubicBezTo>
                    <a:pt x="648000" y="1816018"/>
                    <a:pt x="680235" y="1848253"/>
                    <a:pt x="720000" y="1848253"/>
                  </a:cubicBezTo>
                  <a:lnTo>
                    <a:pt x="2520000" y="1848253"/>
                  </a:lnTo>
                  <a:cubicBezTo>
                    <a:pt x="2559765" y="1848253"/>
                    <a:pt x="2592000" y="1816018"/>
                    <a:pt x="2592000" y="1776253"/>
                  </a:cubicBezTo>
                  <a:cubicBezTo>
                    <a:pt x="2592000" y="1736488"/>
                    <a:pt x="2559765" y="1704253"/>
                    <a:pt x="2520000" y="1704253"/>
                  </a:cubicBezTo>
                  <a:close/>
                  <a:moveTo>
                    <a:pt x="720000" y="1373013"/>
                  </a:moveTo>
                  <a:cubicBezTo>
                    <a:pt x="680235" y="1373013"/>
                    <a:pt x="648000" y="1405248"/>
                    <a:pt x="648000" y="1445013"/>
                  </a:cubicBezTo>
                  <a:cubicBezTo>
                    <a:pt x="648000" y="1484778"/>
                    <a:pt x="680235" y="1517013"/>
                    <a:pt x="720000" y="1517013"/>
                  </a:cubicBezTo>
                  <a:lnTo>
                    <a:pt x="2520000" y="1517013"/>
                  </a:lnTo>
                  <a:cubicBezTo>
                    <a:pt x="2559765" y="1517013"/>
                    <a:pt x="2592000" y="1484778"/>
                    <a:pt x="2592000" y="1445013"/>
                  </a:cubicBezTo>
                  <a:cubicBezTo>
                    <a:pt x="2592000" y="1405248"/>
                    <a:pt x="2559765" y="1373013"/>
                    <a:pt x="2520000" y="1373013"/>
                  </a:cubicBezTo>
                  <a:close/>
                  <a:moveTo>
                    <a:pt x="720000" y="1041773"/>
                  </a:moveTo>
                  <a:cubicBezTo>
                    <a:pt x="680235" y="1041773"/>
                    <a:pt x="648000" y="1074008"/>
                    <a:pt x="648000" y="1113773"/>
                  </a:cubicBezTo>
                  <a:cubicBezTo>
                    <a:pt x="648000" y="1153538"/>
                    <a:pt x="680235" y="1185773"/>
                    <a:pt x="720000" y="1185773"/>
                  </a:cubicBezTo>
                  <a:lnTo>
                    <a:pt x="2520000" y="1185773"/>
                  </a:lnTo>
                  <a:cubicBezTo>
                    <a:pt x="2559765" y="1185773"/>
                    <a:pt x="2592000" y="1153538"/>
                    <a:pt x="2592000" y="1113773"/>
                  </a:cubicBezTo>
                  <a:cubicBezTo>
                    <a:pt x="2592000" y="1074008"/>
                    <a:pt x="2559765" y="1041773"/>
                    <a:pt x="2520000" y="1041773"/>
                  </a:cubicBezTo>
                  <a:close/>
                  <a:moveTo>
                    <a:pt x="0" y="305988"/>
                  </a:moveTo>
                  <a:lnTo>
                    <a:pt x="181957" y="305988"/>
                  </a:lnTo>
                  <a:lnTo>
                    <a:pt x="181957" y="470032"/>
                  </a:lnTo>
                  <a:cubicBezTo>
                    <a:pt x="181957" y="599267"/>
                    <a:pt x="286722" y="704032"/>
                    <a:pt x="415957" y="704032"/>
                  </a:cubicBezTo>
                  <a:cubicBezTo>
                    <a:pt x="545192" y="704032"/>
                    <a:pt x="649957" y="599267"/>
                    <a:pt x="649957" y="470032"/>
                  </a:cubicBezTo>
                  <a:lnTo>
                    <a:pt x="649957" y="305988"/>
                  </a:lnTo>
                  <a:lnTo>
                    <a:pt x="802357" y="305988"/>
                  </a:lnTo>
                  <a:lnTo>
                    <a:pt x="802357" y="470031"/>
                  </a:lnTo>
                  <a:cubicBezTo>
                    <a:pt x="802357" y="599266"/>
                    <a:pt x="907122" y="704031"/>
                    <a:pt x="1036357" y="704031"/>
                  </a:cubicBezTo>
                  <a:cubicBezTo>
                    <a:pt x="1165592" y="704031"/>
                    <a:pt x="1270357" y="599266"/>
                    <a:pt x="1270357" y="470031"/>
                  </a:cubicBezTo>
                  <a:lnTo>
                    <a:pt x="1270357" y="305988"/>
                  </a:lnTo>
                  <a:lnTo>
                    <a:pt x="1422757" y="305988"/>
                  </a:lnTo>
                  <a:lnTo>
                    <a:pt x="1422757" y="470030"/>
                  </a:lnTo>
                  <a:cubicBezTo>
                    <a:pt x="1422757" y="599265"/>
                    <a:pt x="1527522" y="704030"/>
                    <a:pt x="1656757" y="704030"/>
                  </a:cubicBezTo>
                  <a:cubicBezTo>
                    <a:pt x="1785992" y="704030"/>
                    <a:pt x="1890757" y="599265"/>
                    <a:pt x="1890757" y="470030"/>
                  </a:cubicBezTo>
                  <a:lnTo>
                    <a:pt x="1890757" y="305988"/>
                  </a:lnTo>
                  <a:lnTo>
                    <a:pt x="2043157" y="305988"/>
                  </a:lnTo>
                  <a:lnTo>
                    <a:pt x="2043157" y="470029"/>
                  </a:lnTo>
                  <a:cubicBezTo>
                    <a:pt x="2043157" y="599264"/>
                    <a:pt x="2147922" y="704029"/>
                    <a:pt x="2277157" y="704029"/>
                  </a:cubicBezTo>
                  <a:cubicBezTo>
                    <a:pt x="2406392" y="704029"/>
                    <a:pt x="2511157" y="599264"/>
                    <a:pt x="2511157" y="470029"/>
                  </a:cubicBezTo>
                  <a:lnTo>
                    <a:pt x="2511157" y="305988"/>
                  </a:lnTo>
                  <a:lnTo>
                    <a:pt x="2663557" y="305988"/>
                  </a:lnTo>
                  <a:lnTo>
                    <a:pt x="2663557" y="470028"/>
                  </a:lnTo>
                  <a:cubicBezTo>
                    <a:pt x="2663557" y="599263"/>
                    <a:pt x="2768322" y="704028"/>
                    <a:pt x="2897557" y="704028"/>
                  </a:cubicBezTo>
                  <a:cubicBezTo>
                    <a:pt x="3026792" y="704028"/>
                    <a:pt x="3131557" y="599263"/>
                    <a:pt x="3131557" y="470028"/>
                  </a:cubicBezTo>
                  <a:lnTo>
                    <a:pt x="3131557" y="305988"/>
                  </a:lnTo>
                  <a:lnTo>
                    <a:pt x="3240000" y="305988"/>
                  </a:lnTo>
                  <a:lnTo>
                    <a:pt x="3240000" y="3230531"/>
                  </a:lnTo>
                  <a:lnTo>
                    <a:pt x="0" y="3230531"/>
                  </a:lnTo>
                  <a:close/>
                  <a:moveTo>
                    <a:pt x="415957" y="4"/>
                  </a:moveTo>
                  <a:cubicBezTo>
                    <a:pt x="485545" y="4"/>
                    <a:pt x="541957" y="56416"/>
                    <a:pt x="541957" y="126004"/>
                  </a:cubicBezTo>
                  <a:lnTo>
                    <a:pt x="541957" y="485972"/>
                  </a:lnTo>
                  <a:cubicBezTo>
                    <a:pt x="541957" y="555560"/>
                    <a:pt x="485545" y="611972"/>
                    <a:pt x="415957" y="611972"/>
                  </a:cubicBezTo>
                  <a:cubicBezTo>
                    <a:pt x="346369" y="611972"/>
                    <a:pt x="289957" y="555560"/>
                    <a:pt x="289957" y="485972"/>
                  </a:cubicBezTo>
                  <a:lnTo>
                    <a:pt x="289957" y="126004"/>
                  </a:lnTo>
                  <a:cubicBezTo>
                    <a:pt x="289957" y="56416"/>
                    <a:pt x="346369" y="4"/>
                    <a:pt x="415957" y="4"/>
                  </a:cubicBezTo>
                  <a:close/>
                  <a:moveTo>
                    <a:pt x="1036357" y="3"/>
                  </a:moveTo>
                  <a:cubicBezTo>
                    <a:pt x="1105945" y="3"/>
                    <a:pt x="1162357" y="56415"/>
                    <a:pt x="1162357" y="126003"/>
                  </a:cubicBezTo>
                  <a:lnTo>
                    <a:pt x="1162357" y="485971"/>
                  </a:lnTo>
                  <a:cubicBezTo>
                    <a:pt x="1162357" y="555559"/>
                    <a:pt x="1105945" y="611971"/>
                    <a:pt x="1036357" y="611971"/>
                  </a:cubicBezTo>
                  <a:cubicBezTo>
                    <a:pt x="966769" y="611971"/>
                    <a:pt x="910357" y="555559"/>
                    <a:pt x="910357" y="485971"/>
                  </a:cubicBezTo>
                  <a:lnTo>
                    <a:pt x="910357" y="126003"/>
                  </a:lnTo>
                  <a:cubicBezTo>
                    <a:pt x="910357" y="56415"/>
                    <a:pt x="966769" y="3"/>
                    <a:pt x="1036357" y="3"/>
                  </a:cubicBezTo>
                  <a:close/>
                  <a:moveTo>
                    <a:pt x="1656757" y="2"/>
                  </a:moveTo>
                  <a:cubicBezTo>
                    <a:pt x="1726345" y="2"/>
                    <a:pt x="1782757" y="56414"/>
                    <a:pt x="1782757" y="126002"/>
                  </a:cubicBezTo>
                  <a:lnTo>
                    <a:pt x="1782757" y="485970"/>
                  </a:lnTo>
                  <a:cubicBezTo>
                    <a:pt x="1782757" y="555558"/>
                    <a:pt x="1726345" y="611970"/>
                    <a:pt x="1656757" y="611970"/>
                  </a:cubicBezTo>
                  <a:cubicBezTo>
                    <a:pt x="1587169" y="611970"/>
                    <a:pt x="1530757" y="555558"/>
                    <a:pt x="1530757" y="485970"/>
                  </a:cubicBezTo>
                  <a:lnTo>
                    <a:pt x="1530757" y="126002"/>
                  </a:lnTo>
                  <a:cubicBezTo>
                    <a:pt x="1530757" y="56414"/>
                    <a:pt x="1587169" y="2"/>
                    <a:pt x="1656757" y="2"/>
                  </a:cubicBezTo>
                  <a:close/>
                  <a:moveTo>
                    <a:pt x="2277157" y="1"/>
                  </a:moveTo>
                  <a:cubicBezTo>
                    <a:pt x="2346745" y="1"/>
                    <a:pt x="2403157" y="56413"/>
                    <a:pt x="2403157" y="126001"/>
                  </a:cubicBezTo>
                  <a:lnTo>
                    <a:pt x="2403157" y="485969"/>
                  </a:lnTo>
                  <a:cubicBezTo>
                    <a:pt x="2403157" y="555557"/>
                    <a:pt x="2346745" y="611969"/>
                    <a:pt x="2277157" y="611969"/>
                  </a:cubicBezTo>
                  <a:cubicBezTo>
                    <a:pt x="2207569" y="611969"/>
                    <a:pt x="2151157" y="555557"/>
                    <a:pt x="2151157" y="485969"/>
                  </a:cubicBezTo>
                  <a:lnTo>
                    <a:pt x="2151157" y="126001"/>
                  </a:lnTo>
                  <a:cubicBezTo>
                    <a:pt x="2151157" y="56413"/>
                    <a:pt x="2207569" y="1"/>
                    <a:pt x="2277157" y="1"/>
                  </a:cubicBezTo>
                  <a:close/>
                  <a:moveTo>
                    <a:pt x="2897557" y="0"/>
                  </a:moveTo>
                  <a:cubicBezTo>
                    <a:pt x="2967145" y="0"/>
                    <a:pt x="3023557" y="56412"/>
                    <a:pt x="3023557" y="126000"/>
                  </a:cubicBezTo>
                  <a:lnTo>
                    <a:pt x="3023557" y="485968"/>
                  </a:lnTo>
                  <a:cubicBezTo>
                    <a:pt x="3023557" y="555556"/>
                    <a:pt x="2967145" y="611968"/>
                    <a:pt x="2897557" y="611968"/>
                  </a:cubicBezTo>
                  <a:cubicBezTo>
                    <a:pt x="2827969" y="611968"/>
                    <a:pt x="2771557" y="555556"/>
                    <a:pt x="2771557" y="485968"/>
                  </a:cubicBezTo>
                  <a:lnTo>
                    <a:pt x="2771557" y="126000"/>
                  </a:lnTo>
                  <a:cubicBezTo>
                    <a:pt x="2771557" y="56412"/>
                    <a:pt x="2827969" y="0"/>
                    <a:pt x="289755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13" name="Oval 7"/>
            <p:cNvSpPr/>
            <p:nvPr/>
          </p:nvSpPr>
          <p:spPr>
            <a:xfrm rot="20695255">
              <a:off x="2136600" y="3653545"/>
              <a:ext cx="279957" cy="279957"/>
            </a:xfrm>
            <a:custGeom>
              <a:avLst/>
              <a:gdLst/>
              <a:ahLst/>
              <a:cxnLst/>
              <a:rect l="l" t="t" r="r" b="b"/>
              <a:pathLst>
                <a:path w="3240000" h="3240000">
                  <a:moveTo>
                    <a:pt x="1415334" y="1947658"/>
                  </a:moveTo>
                  <a:lnTo>
                    <a:pt x="838053" y="2871852"/>
                  </a:lnTo>
                  <a:cubicBezTo>
                    <a:pt x="1312591" y="3168264"/>
                    <a:pt x="1913932" y="3170879"/>
                    <a:pt x="2391030" y="2878606"/>
                  </a:cubicBezTo>
                  <a:lnTo>
                    <a:pt x="1821709" y="1949263"/>
                  </a:lnTo>
                  <a:cubicBezTo>
                    <a:pt x="1763478" y="1986502"/>
                    <a:pt x="1694174" y="2007350"/>
                    <a:pt x="1620000" y="2007350"/>
                  </a:cubicBezTo>
                  <a:cubicBezTo>
                    <a:pt x="1544621" y="2007350"/>
                    <a:pt x="1474270" y="1985818"/>
                    <a:pt x="1415334" y="1947658"/>
                  </a:cubicBezTo>
                  <a:close/>
                  <a:moveTo>
                    <a:pt x="1620001" y="1350973"/>
                  </a:moveTo>
                  <a:cubicBezTo>
                    <a:pt x="1471421" y="1350973"/>
                    <a:pt x="1350973" y="1471421"/>
                    <a:pt x="1350973" y="1620001"/>
                  </a:cubicBezTo>
                  <a:cubicBezTo>
                    <a:pt x="1350973" y="1768581"/>
                    <a:pt x="1471421" y="1889029"/>
                    <a:pt x="1620001" y="1889029"/>
                  </a:cubicBezTo>
                  <a:cubicBezTo>
                    <a:pt x="1768581" y="1889029"/>
                    <a:pt x="1889029" y="1768581"/>
                    <a:pt x="1889029" y="1620001"/>
                  </a:cubicBezTo>
                  <a:cubicBezTo>
                    <a:pt x="1889029" y="1471421"/>
                    <a:pt x="1768581" y="1350973"/>
                    <a:pt x="1620001" y="1350973"/>
                  </a:cubicBezTo>
                  <a:close/>
                  <a:moveTo>
                    <a:pt x="2324470" y="322965"/>
                  </a:moveTo>
                  <a:lnTo>
                    <a:pt x="1804044" y="1281148"/>
                  </a:lnTo>
                  <a:cubicBezTo>
                    <a:pt x="1925507" y="1345192"/>
                    <a:pt x="2007350" y="1473038"/>
                    <a:pt x="2007350" y="1620000"/>
                  </a:cubicBezTo>
                  <a:lnTo>
                    <a:pt x="2005998" y="1633413"/>
                  </a:lnTo>
                  <a:lnTo>
                    <a:pt x="3095109" y="1671260"/>
                  </a:lnTo>
                  <a:cubicBezTo>
                    <a:pt x="3114541" y="1112092"/>
                    <a:pt x="2816135" y="590008"/>
                    <a:pt x="2324470" y="322965"/>
                  </a:cubicBezTo>
                  <a:close/>
                  <a:moveTo>
                    <a:pt x="926838" y="316888"/>
                  </a:moveTo>
                  <a:cubicBezTo>
                    <a:pt x="432869" y="579644"/>
                    <a:pt x="129933" y="1099113"/>
                    <a:pt x="144500" y="1658429"/>
                  </a:cubicBezTo>
                  <a:lnTo>
                    <a:pt x="1233664" y="1630062"/>
                  </a:lnTo>
                  <a:cubicBezTo>
                    <a:pt x="1232693" y="1626734"/>
                    <a:pt x="1232650" y="1623372"/>
                    <a:pt x="1232650" y="1620000"/>
                  </a:cubicBezTo>
                  <a:cubicBezTo>
                    <a:pt x="1232650" y="1471836"/>
                    <a:pt x="1315838" y="1343102"/>
                    <a:pt x="1438904" y="1279548"/>
                  </a:cubicBezTo>
                  <a:close/>
                  <a:moveTo>
                    <a:pt x="1620000" y="0"/>
                  </a:moveTo>
                  <a:cubicBezTo>
                    <a:pt x="2514701" y="0"/>
                    <a:pt x="3240000" y="725299"/>
                    <a:pt x="3240000" y="1620000"/>
                  </a:cubicBezTo>
                  <a:cubicBezTo>
                    <a:pt x="3240000" y="2514701"/>
                    <a:pt x="2514701" y="3240000"/>
                    <a:pt x="1620000" y="3240000"/>
                  </a:cubicBezTo>
                  <a:cubicBezTo>
                    <a:pt x="725299" y="3240000"/>
                    <a:pt x="0" y="2514701"/>
                    <a:pt x="0" y="1620000"/>
                  </a:cubicBezTo>
                  <a:cubicBezTo>
                    <a:pt x="0" y="725299"/>
                    <a:pt x="725299" y="0"/>
                    <a:pt x="162000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14" name="Oval 21"/>
            <p:cNvSpPr>
              <a:spLocks noChangeAspect="1"/>
            </p:cNvSpPr>
            <p:nvPr/>
          </p:nvSpPr>
          <p:spPr>
            <a:xfrm rot="20695255">
              <a:off x="2813528" y="3225834"/>
              <a:ext cx="310414" cy="313007"/>
            </a:xfrm>
            <a:custGeom>
              <a:avLst/>
              <a:gdLst/>
              <a:ahLst/>
              <a:cxnLst/>
              <a:rect l="l" t="t" r="r" b="b"/>
              <a:pathLst>
                <a:path w="1652142" h="1665940">
                  <a:moveTo>
                    <a:pt x="898689" y="548008"/>
                  </a:moveTo>
                  <a:cubicBezTo>
                    <a:pt x="737950" y="504938"/>
                    <a:pt x="572731" y="600328"/>
                    <a:pt x="529661" y="761066"/>
                  </a:cubicBezTo>
                  <a:cubicBezTo>
                    <a:pt x="486591" y="921805"/>
                    <a:pt x="581980" y="1087025"/>
                    <a:pt x="742719" y="1130094"/>
                  </a:cubicBezTo>
                  <a:cubicBezTo>
                    <a:pt x="903458" y="1173164"/>
                    <a:pt x="1068677" y="1077775"/>
                    <a:pt x="1111747" y="917036"/>
                  </a:cubicBezTo>
                  <a:cubicBezTo>
                    <a:pt x="1154817" y="756297"/>
                    <a:pt x="1059428" y="591077"/>
                    <a:pt x="898689" y="548008"/>
                  </a:cubicBezTo>
                  <a:close/>
                  <a:moveTo>
                    <a:pt x="952303" y="347916"/>
                  </a:moveTo>
                  <a:cubicBezTo>
                    <a:pt x="1223549" y="420596"/>
                    <a:pt x="1384519" y="699404"/>
                    <a:pt x="1311839" y="970650"/>
                  </a:cubicBezTo>
                  <a:cubicBezTo>
                    <a:pt x="1239159" y="1241896"/>
                    <a:pt x="960351" y="1402866"/>
                    <a:pt x="689105" y="1330186"/>
                  </a:cubicBezTo>
                  <a:cubicBezTo>
                    <a:pt x="417859" y="1257506"/>
                    <a:pt x="256889" y="978698"/>
                    <a:pt x="329569" y="707451"/>
                  </a:cubicBezTo>
                  <a:cubicBezTo>
                    <a:pt x="402249" y="436205"/>
                    <a:pt x="681057" y="275235"/>
                    <a:pt x="952303" y="347916"/>
                  </a:cubicBezTo>
                  <a:close/>
                  <a:moveTo>
                    <a:pt x="971799" y="275155"/>
                  </a:moveTo>
                  <a:cubicBezTo>
                    <a:pt x="660368" y="191707"/>
                    <a:pt x="340256" y="376524"/>
                    <a:pt x="256808" y="687955"/>
                  </a:cubicBezTo>
                  <a:cubicBezTo>
                    <a:pt x="173361" y="999387"/>
                    <a:pt x="358178" y="1319499"/>
                    <a:pt x="669609" y="1402947"/>
                  </a:cubicBezTo>
                  <a:cubicBezTo>
                    <a:pt x="981040" y="1486395"/>
                    <a:pt x="1301152" y="1301577"/>
                    <a:pt x="1384600" y="990146"/>
                  </a:cubicBezTo>
                  <a:cubicBezTo>
                    <a:pt x="1468047" y="678715"/>
                    <a:pt x="1283230" y="358603"/>
                    <a:pt x="971799" y="275155"/>
                  </a:cubicBezTo>
                  <a:close/>
                  <a:moveTo>
                    <a:pt x="1652142" y="394531"/>
                  </a:moveTo>
                  <a:lnTo>
                    <a:pt x="1649662" y="403784"/>
                  </a:lnTo>
                  <a:lnTo>
                    <a:pt x="1647140" y="399895"/>
                  </a:lnTo>
                  <a:close/>
                  <a:moveTo>
                    <a:pt x="1158157" y="65026"/>
                  </a:moveTo>
                  <a:lnTo>
                    <a:pt x="1154679" y="271718"/>
                  </a:lnTo>
                  <a:lnTo>
                    <a:pt x="1148331" y="270017"/>
                  </a:lnTo>
                  <a:cubicBezTo>
                    <a:pt x="1200055" y="299127"/>
                    <a:pt x="1246804" y="334821"/>
                    <a:pt x="1286346" y="377149"/>
                  </a:cubicBezTo>
                  <a:lnTo>
                    <a:pt x="1470353" y="331395"/>
                  </a:lnTo>
                  <a:lnTo>
                    <a:pt x="1588305" y="553229"/>
                  </a:lnTo>
                  <a:lnTo>
                    <a:pt x="1457194" y="671432"/>
                  </a:lnTo>
                  <a:cubicBezTo>
                    <a:pt x="1473630" y="731297"/>
                    <a:pt x="1481376" y="793983"/>
                    <a:pt x="1478595" y="857704"/>
                  </a:cubicBezTo>
                  <a:lnTo>
                    <a:pt x="1642362" y="948616"/>
                  </a:lnTo>
                  <a:lnTo>
                    <a:pt x="1577335" y="1191298"/>
                  </a:lnTo>
                  <a:lnTo>
                    <a:pt x="1378614" y="1187955"/>
                  </a:lnTo>
                  <a:cubicBezTo>
                    <a:pt x="1353489" y="1229936"/>
                    <a:pt x="1323048" y="1267799"/>
                    <a:pt x="1288939" y="1301599"/>
                  </a:cubicBezTo>
                  <a:lnTo>
                    <a:pt x="1354201" y="1471932"/>
                  </a:lnTo>
                  <a:lnTo>
                    <a:pt x="1148396" y="1616039"/>
                  </a:lnTo>
                  <a:lnTo>
                    <a:pt x="992294" y="1480516"/>
                  </a:lnTo>
                  <a:lnTo>
                    <a:pt x="1011291" y="1467215"/>
                  </a:lnTo>
                  <a:cubicBezTo>
                    <a:pt x="951500" y="1486565"/>
                    <a:pt x="888271" y="1495869"/>
                    <a:pt x="823805" y="1495510"/>
                  </a:cubicBezTo>
                  <a:lnTo>
                    <a:pt x="729193" y="1665940"/>
                  </a:lnTo>
                  <a:lnTo>
                    <a:pt x="486511" y="1600914"/>
                  </a:lnTo>
                  <a:lnTo>
                    <a:pt x="489790" y="1406012"/>
                  </a:lnTo>
                  <a:cubicBezTo>
                    <a:pt x="438364" y="1376702"/>
                    <a:pt x="391917" y="1340859"/>
                    <a:pt x="352658" y="1298452"/>
                  </a:cubicBezTo>
                  <a:lnTo>
                    <a:pt x="355803" y="1305197"/>
                  </a:lnTo>
                  <a:lnTo>
                    <a:pt x="152856" y="1344512"/>
                  </a:lnTo>
                  <a:lnTo>
                    <a:pt x="46675" y="1116809"/>
                  </a:lnTo>
                  <a:lnTo>
                    <a:pt x="183929" y="1005520"/>
                  </a:lnTo>
                  <a:cubicBezTo>
                    <a:pt x="169279" y="951824"/>
                    <a:pt x="161626" y="895865"/>
                    <a:pt x="161615" y="838915"/>
                  </a:cubicBezTo>
                  <a:lnTo>
                    <a:pt x="0" y="749197"/>
                  </a:lnTo>
                  <a:lnTo>
                    <a:pt x="65026" y="506515"/>
                  </a:lnTo>
                  <a:lnTo>
                    <a:pt x="250227" y="509630"/>
                  </a:lnTo>
                  <a:cubicBezTo>
                    <a:pt x="275353" y="465291"/>
                    <a:pt x="305693" y="424864"/>
                    <a:pt x="340015" y="388679"/>
                  </a:cubicBezTo>
                  <a:lnTo>
                    <a:pt x="277984" y="197357"/>
                  </a:lnTo>
                  <a:lnTo>
                    <a:pt x="491050" y="64219"/>
                  </a:lnTo>
                  <a:lnTo>
                    <a:pt x="639843" y="207726"/>
                  </a:lnTo>
                  <a:lnTo>
                    <a:pt x="638348" y="208660"/>
                  </a:lnTo>
                  <a:cubicBezTo>
                    <a:pt x="696840" y="190256"/>
                    <a:pt x="758594" y="181748"/>
                    <a:pt x="821488" y="182440"/>
                  </a:cubicBezTo>
                  <a:lnTo>
                    <a:pt x="815140" y="180739"/>
                  </a:lnTo>
                  <a:lnTo>
                    <a:pt x="91547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15" name="Round Same Side Corner Rectangle 8"/>
            <p:cNvSpPr/>
            <p:nvPr/>
          </p:nvSpPr>
          <p:spPr>
            <a:xfrm rot="20695255">
              <a:off x="3692543" y="2459668"/>
              <a:ext cx="242588" cy="242959"/>
            </a:xfrm>
            <a:custGeom>
              <a:avLst/>
              <a:gdLst/>
              <a:ahLst/>
              <a:cxnLst/>
              <a:rect l="l" t="t" r="r" b="b"/>
              <a:pathLst>
                <a:path w="3197597" h="3202496">
                  <a:moveTo>
                    <a:pt x="601421" y="1611393"/>
                  </a:moveTo>
                  <a:lnTo>
                    <a:pt x="2596176" y="1611393"/>
                  </a:lnTo>
                  <a:cubicBezTo>
                    <a:pt x="2928331" y="1611393"/>
                    <a:pt x="3197594" y="1880656"/>
                    <a:pt x="3197594" y="2212811"/>
                  </a:cubicBezTo>
                  <a:lnTo>
                    <a:pt x="3197594" y="2776360"/>
                  </a:lnTo>
                  <a:lnTo>
                    <a:pt x="3197597" y="2776360"/>
                  </a:lnTo>
                  <a:lnTo>
                    <a:pt x="3197597" y="2914824"/>
                  </a:lnTo>
                  <a:lnTo>
                    <a:pt x="3197198" y="2914824"/>
                  </a:lnTo>
                  <a:lnTo>
                    <a:pt x="3197198" y="3202496"/>
                  </a:lnTo>
                  <a:lnTo>
                    <a:pt x="398" y="3202496"/>
                  </a:lnTo>
                  <a:lnTo>
                    <a:pt x="398" y="2914824"/>
                  </a:lnTo>
                  <a:lnTo>
                    <a:pt x="0" y="2914824"/>
                  </a:lnTo>
                  <a:lnTo>
                    <a:pt x="0" y="2212811"/>
                  </a:lnTo>
                  <a:cubicBezTo>
                    <a:pt x="0" y="1880656"/>
                    <a:pt x="269266" y="1611393"/>
                    <a:pt x="601421" y="1611393"/>
                  </a:cubicBezTo>
                  <a:close/>
                  <a:moveTo>
                    <a:pt x="1598801" y="0"/>
                  </a:moveTo>
                  <a:cubicBezTo>
                    <a:pt x="1998649" y="0"/>
                    <a:pt x="2322791" y="324142"/>
                    <a:pt x="2322791" y="723993"/>
                  </a:cubicBezTo>
                  <a:cubicBezTo>
                    <a:pt x="2322791" y="1123843"/>
                    <a:pt x="1998649" y="1447985"/>
                    <a:pt x="1598801" y="1447985"/>
                  </a:cubicBezTo>
                  <a:cubicBezTo>
                    <a:pt x="1198951" y="1447985"/>
                    <a:pt x="874809" y="1123843"/>
                    <a:pt x="874809" y="723993"/>
                  </a:cubicBezTo>
                  <a:cubicBezTo>
                    <a:pt x="874809" y="324142"/>
                    <a:pt x="1198951" y="0"/>
                    <a:pt x="159880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" name="Donut 30"/>
            <p:cNvSpPr/>
            <p:nvPr/>
          </p:nvSpPr>
          <p:spPr>
            <a:xfrm rot="20695255">
              <a:off x="2415949" y="3440269"/>
              <a:ext cx="209761" cy="215570"/>
            </a:xfrm>
            <a:custGeom>
              <a:avLst/>
              <a:gdLst/>
              <a:ahLst/>
              <a:cxnLst/>
              <a:rect l="l" t="t" r="r" b="b"/>
              <a:pathLst>
                <a:path w="209761" h="215570">
                  <a:moveTo>
                    <a:pt x="107343" y="77339"/>
                  </a:moveTo>
                  <a:cubicBezTo>
                    <a:pt x="100399" y="74402"/>
                    <a:pt x="92765" y="72778"/>
                    <a:pt x="84751" y="72778"/>
                  </a:cubicBezTo>
                  <a:cubicBezTo>
                    <a:pt x="52696" y="72778"/>
                    <a:pt x="26710" y="98764"/>
                    <a:pt x="26710" y="130819"/>
                  </a:cubicBezTo>
                  <a:cubicBezTo>
                    <a:pt x="26710" y="162874"/>
                    <a:pt x="52696" y="188860"/>
                    <a:pt x="84751" y="188860"/>
                  </a:cubicBezTo>
                  <a:cubicBezTo>
                    <a:pt x="116806" y="188860"/>
                    <a:pt x="142792" y="162874"/>
                    <a:pt x="142792" y="130819"/>
                  </a:cubicBezTo>
                  <a:cubicBezTo>
                    <a:pt x="142792" y="106778"/>
                    <a:pt x="128175" y="86150"/>
                    <a:pt x="107343" y="77339"/>
                  </a:cubicBezTo>
                  <a:close/>
                  <a:moveTo>
                    <a:pt x="208783" y="0"/>
                  </a:moveTo>
                  <a:lnTo>
                    <a:pt x="209761" y="50187"/>
                  </a:lnTo>
                  <a:lnTo>
                    <a:pt x="196970" y="37885"/>
                  </a:lnTo>
                  <a:lnTo>
                    <a:pt x="153147" y="83451"/>
                  </a:lnTo>
                  <a:cubicBezTo>
                    <a:pt x="163933" y="96256"/>
                    <a:pt x="169502" y="112887"/>
                    <a:pt x="169502" y="130819"/>
                  </a:cubicBezTo>
                  <a:cubicBezTo>
                    <a:pt x="169502" y="177626"/>
                    <a:pt x="131558" y="215570"/>
                    <a:pt x="84751" y="215570"/>
                  </a:cubicBezTo>
                  <a:cubicBezTo>
                    <a:pt x="37944" y="215570"/>
                    <a:pt x="0" y="177626"/>
                    <a:pt x="0" y="130819"/>
                  </a:cubicBezTo>
                  <a:cubicBezTo>
                    <a:pt x="0" y="84012"/>
                    <a:pt x="37944" y="46068"/>
                    <a:pt x="84751" y="46068"/>
                  </a:cubicBezTo>
                  <a:cubicBezTo>
                    <a:pt x="100551" y="46068"/>
                    <a:pt x="115341" y="50391"/>
                    <a:pt x="127269" y="59153"/>
                  </a:cubicBezTo>
                  <a:lnTo>
                    <a:pt x="171387" y="13280"/>
                  </a:lnTo>
                  <a:lnTo>
                    <a:pt x="158595" y="97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8" name="Donut 27"/>
            <p:cNvSpPr/>
            <p:nvPr/>
          </p:nvSpPr>
          <p:spPr>
            <a:xfrm rot="20695255">
              <a:off x="3596341" y="2824396"/>
              <a:ext cx="219844" cy="224678"/>
            </a:xfrm>
            <a:custGeom>
              <a:avLst/>
              <a:gdLst/>
              <a:ahLst/>
              <a:cxnLst/>
              <a:rect l="l" t="t" r="r" b="b"/>
              <a:pathLst>
                <a:path w="219844" h="224678">
                  <a:moveTo>
                    <a:pt x="157685" y="31271"/>
                  </a:moveTo>
                  <a:cubicBezTo>
                    <a:pt x="150741" y="28334"/>
                    <a:pt x="143107" y="26710"/>
                    <a:pt x="135093" y="26710"/>
                  </a:cubicBezTo>
                  <a:cubicBezTo>
                    <a:pt x="103038" y="26710"/>
                    <a:pt x="77052" y="52696"/>
                    <a:pt x="77052" y="84751"/>
                  </a:cubicBezTo>
                  <a:cubicBezTo>
                    <a:pt x="77052" y="116806"/>
                    <a:pt x="103038" y="142792"/>
                    <a:pt x="135093" y="142792"/>
                  </a:cubicBezTo>
                  <a:cubicBezTo>
                    <a:pt x="167148" y="142792"/>
                    <a:pt x="193134" y="116806"/>
                    <a:pt x="193134" y="84751"/>
                  </a:cubicBezTo>
                  <a:cubicBezTo>
                    <a:pt x="193134" y="60710"/>
                    <a:pt x="178517" y="40082"/>
                    <a:pt x="157685" y="31271"/>
                  </a:cubicBezTo>
                  <a:close/>
                  <a:moveTo>
                    <a:pt x="168082" y="6660"/>
                  </a:moveTo>
                  <a:cubicBezTo>
                    <a:pt x="198500" y="19526"/>
                    <a:pt x="219844" y="49646"/>
                    <a:pt x="219844" y="84751"/>
                  </a:cubicBezTo>
                  <a:cubicBezTo>
                    <a:pt x="219844" y="131558"/>
                    <a:pt x="181900" y="169502"/>
                    <a:pt x="135093" y="169502"/>
                  </a:cubicBezTo>
                  <a:cubicBezTo>
                    <a:pt x="118969" y="169502"/>
                    <a:pt x="103896" y="164999"/>
                    <a:pt x="91834" y="155918"/>
                  </a:cubicBezTo>
                  <a:lnTo>
                    <a:pt x="75907" y="171845"/>
                  </a:lnTo>
                  <a:lnTo>
                    <a:pt x="94287" y="190225"/>
                  </a:lnTo>
                  <a:cubicBezTo>
                    <a:pt x="100658" y="196597"/>
                    <a:pt x="100658" y="206926"/>
                    <a:pt x="94287" y="213298"/>
                  </a:cubicBezTo>
                  <a:cubicBezTo>
                    <a:pt x="87915" y="219670"/>
                    <a:pt x="77585" y="219670"/>
                    <a:pt x="71214" y="213298"/>
                  </a:cubicBezTo>
                  <a:lnTo>
                    <a:pt x="52834" y="194918"/>
                  </a:lnTo>
                  <a:cubicBezTo>
                    <a:pt x="42914" y="204837"/>
                    <a:pt x="32993" y="214758"/>
                    <a:pt x="23073" y="224678"/>
                  </a:cubicBezTo>
                  <a:cubicBezTo>
                    <a:pt x="16701" y="231049"/>
                    <a:pt x="6372" y="231049"/>
                    <a:pt x="0" y="224678"/>
                  </a:cubicBezTo>
                  <a:lnTo>
                    <a:pt x="2" y="224678"/>
                  </a:lnTo>
                  <a:cubicBezTo>
                    <a:pt x="-6370" y="218306"/>
                    <a:pt x="-6370" y="207977"/>
                    <a:pt x="2" y="201605"/>
                  </a:cubicBezTo>
                  <a:lnTo>
                    <a:pt x="29762" y="171845"/>
                  </a:lnTo>
                  <a:cubicBezTo>
                    <a:pt x="23013" y="165096"/>
                    <a:pt x="16264" y="158346"/>
                    <a:pt x="9515" y="151597"/>
                  </a:cubicBezTo>
                  <a:cubicBezTo>
                    <a:pt x="3143" y="145225"/>
                    <a:pt x="3143" y="134896"/>
                    <a:pt x="9515" y="128524"/>
                  </a:cubicBezTo>
                  <a:lnTo>
                    <a:pt x="9514" y="128525"/>
                  </a:lnTo>
                  <a:cubicBezTo>
                    <a:pt x="15886" y="122154"/>
                    <a:pt x="26216" y="122154"/>
                    <a:pt x="32587" y="128525"/>
                  </a:cubicBezTo>
                  <a:lnTo>
                    <a:pt x="52834" y="148772"/>
                  </a:lnTo>
                  <a:lnTo>
                    <a:pt x="67820" y="133786"/>
                  </a:lnTo>
                  <a:cubicBezTo>
                    <a:pt x="56376" y="120674"/>
                    <a:pt x="50342" y="103417"/>
                    <a:pt x="50342" y="84751"/>
                  </a:cubicBezTo>
                  <a:cubicBezTo>
                    <a:pt x="50342" y="37944"/>
                    <a:pt x="88286" y="0"/>
                    <a:pt x="135093" y="0"/>
                  </a:cubicBezTo>
                  <a:cubicBezTo>
                    <a:pt x="146795" y="0"/>
                    <a:pt x="157942" y="2372"/>
                    <a:pt x="168082" y="666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8" name="Rectangle 16"/>
            <p:cNvSpPr/>
            <p:nvPr/>
          </p:nvSpPr>
          <p:spPr>
            <a:xfrm rot="1795255">
              <a:off x="3289052" y="2233474"/>
              <a:ext cx="236845" cy="424620"/>
            </a:xfrm>
            <a:custGeom>
              <a:avLst/>
              <a:gdLst/>
              <a:ahLst/>
              <a:cxnLst/>
              <a:rect l="l" t="t" r="r" b="b"/>
              <a:pathLst>
                <a:path w="2232248" h="4001999">
                  <a:moveTo>
                    <a:pt x="1116887" y="0"/>
                  </a:moveTo>
                  <a:cubicBezTo>
                    <a:pt x="1270748" y="4762"/>
                    <a:pt x="1433283" y="120651"/>
                    <a:pt x="1447291" y="308459"/>
                  </a:cubicBezTo>
                  <a:cubicBezTo>
                    <a:pt x="1483174" y="544979"/>
                    <a:pt x="1283237" y="603082"/>
                    <a:pt x="1339988" y="887363"/>
                  </a:cubicBezTo>
                  <a:lnTo>
                    <a:pt x="2232248" y="887363"/>
                  </a:lnTo>
                  <a:lnTo>
                    <a:pt x="2232248" y="1778237"/>
                  </a:lnTo>
                  <a:cubicBezTo>
                    <a:pt x="1956566" y="1829261"/>
                    <a:pt x="1897086" y="1634366"/>
                    <a:pt x="1663321" y="1669832"/>
                  </a:cubicBezTo>
                  <a:cubicBezTo>
                    <a:pt x="1475513" y="1683840"/>
                    <a:pt x="1359624" y="1846375"/>
                    <a:pt x="1354862" y="2000236"/>
                  </a:cubicBezTo>
                  <a:cubicBezTo>
                    <a:pt x="1358037" y="2135389"/>
                    <a:pt x="1477787" y="2334920"/>
                    <a:pt x="1701420" y="2336507"/>
                  </a:cubicBezTo>
                  <a:cubicBezTo>
                    <a:pt x="1972077" y="2308709"/>
                    <a:pt x="1932339" y="2176007"/>
                    <a:pt x="2232248" y="2187989"/>
                  </a:cubicBezTo>
                  <a:lnTo>
                    <a:pt x="2232248" y="3119611"/>
                  </a:lnTo>
                  <a:lnTo>
                    <a:pt x="1303259" y="3119611"/>
                  </a:lnTo>
                  <a:cubicBezTo>
                    <a:pt x="1289664" y="3424971"/>
                    <a:pt x="1423682" y="3383289"/>
                    <a:pt x="1451633" y="3655441"/>
                  </a:cubicBezTo>
                  <a:cubicBezTo>
                    <a:pt x="1450046" y="3879074"/>
                    <a:pt x="1250515" y="3998824"/>
                    <a:pt x="1115362" y="4001999"/>
                  </a:cubicBezTo>
                  <a:cubicBezTo>
                    <a:pt x="961501" y="3997237"/>
                    <a:pt x="798966" y="3881348"/>
                    <a:pt x="784958" y="3693540"/>
                  </a:cubicBezTo>
                  <a:cubicBezTo>
                    <a:pt x="749282" y="3458385"/>
                    <a:pt x="946712" y="3399594"/>
                    <a:pt x="892811" y="3119611"/>
                  </a:cubicBezTo>
                  <a:lnTo>
                    <a:pt x="0" y="3119611"/>
                  </a:lnTo>
                  <a:lnTo>
                    <a:pt x="0" y="2203607"/>
                  </a:lnTo>
                  <a:cubicBezTo>
                    <a:pt x="285884" y="2145799"/>
                    <a:pt x="343730" y="2346665"/>
                    <a:pt x="580754" y="2310706"/>
                  </a:cubicBezTo>
                  <a:cubicBezTo>
                    <a:pt x="768562" y="2296698"/>
                    <a:pt x="884451" y="2134163"/>
                    <a:pt x="889213" y="1980302"/>
                  </a:cubicBezTo>
                  <a:cubicBezTo>
                    <a:pt x="886038" y="1845149"/>
                    <a:pt x="766288" y="1645618"/>
                    <a:pt x="542655" y="1644031"/>
                  </a:cubicBezTo>
                  <a:cubicBezTo>
                    <a:pt x="268493" y="1672188"/>
                    <a:pt x="312817" y="1807984"/>
                    <a:pt x="0" y="1792208"/>
                  </a:cubicBezTo>
                  <a:lnTo>
                    <a:pt x="0" y="887363"/>
                  </a:lnTo>
                  <a:lnTo>
                    <a:pt x="928847" y="887363"/>
                  </a:lnTo>
                  <a:cubicBezTo>
                    <a:pt x="944034" y="576570"/>
                    <a:pt x="808718" y="620178"/>
                    <a:pt x="780616" y="346558"/>
                  </a:cubicBezTo>
                  <a:cubicBezTo>
                    <a:pt x="782203" y="122925"/>
                    <a:pt x="981734" y="3175"/>
                    <a:pt x="111688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Rounded Rectangle 7"/>
            <p:cNvSpPr/>
            <p:nvPr/>
          </p:nvSpPr>
          <p:spPr>
            <a:xfrm rot="20695255">
              <a:off x="3066700" y="3575906"/>
              <a:ext cx="284381" cy="245417"/>
            </a:xfrm>
            <a:custGeom>
              <a:avLst/>
              <a:gdLst/>
              <a:ahLst/>
              <a:cxnLst/>
              <a:rect l="l" t="t" r="r" b="b"/>
              <a:pathLst>
                <a:path w="3240006" h="2796091">
                  <a:moveTo>
                    <a:pt x="686867" y="612319"/>
                  </a:moveTo>
                  <a:cubicBezTo>
                    <a:pt x="611281" y="612319"/>
                    <a:pt x="550007" y="673593"/>
                    <a:pt x="550007" y="749179"/>
                  </a:cubicBezTo>
                  <a:cubicBezTo>
                    <a:pt x="550007" y="824765"/>
                    <a:pt x="611281" y="886039"/>
                    <a:pt x="686867" y="886039"/>
                  </a:cubicBezTo>
                  <a:cubicBezTo>
                    <a:pt x="762453" y="886039"/>
                    <a:pt x="823727" y="824765"/>
                    <a:pt x="823727" y="749179"/>
                  </a:cubicBezTo>
                  <a:cubicBezTo>
                    <a:pt x="823727" y="673593"/>
                    <a:pt x="762453" y="612319"/>
                    <a:pt x="686867" y="612319"/>
                  </a:cubicBezTo>
                  <a:close/>
                  <a:moveTo>
                    <a:pt x="1587500" y="281447"/>
                  </a:moveTo>
                  <a:cubicBezTo>
                    <a:pt x="1432061" y="281447"/>
                    <a:pt x="1306053" y="407455"/>
                    <a:pt x="1306053" y="562894"/>
                  </a:cubicBezTo>
                  <a:cubicBezTo>
                    <a:pt x="1306053" y="718333"/>
                    <a:pt x="1432061" y="844341"/>
                    <a:pt x="1587500" y="844341"/>
                  </a:cubicBezTo>
                  <a:cubicBezTo>
                    <a:pt x="1742939" y="844341"/>
                    <a:pt x="1868947" y="718333"/>
                    <a:pt x="1868947" y="562894"/>
                  </a:cubicBezTo>
                  <a:cubicBezTo>
                    <a:pt x="1868947" y="407455"/>
                    <a:pt x="1742939" y="281447"/>
                    <a:pt x="1587500" y="281447"/>
                  </a:cubicBezTo>
                  <a:close/>
                  <a:moveTo>
                    <a:pt x="1587500" y="0"/>
                  </a:moveTo>
                  <a:cubicBezTo>
                    <a:pt x="1898378" y="0"/>
                    <a:pt x="2150394" y="252016"/>
                    <a:pt x="2150394" y="562894"/>
                  </a:cubicBezTo>
                  <a:cubicBezTo>
                    <a:pt x="2150394" y="786167"/>
                    <a:pt x="2020401" y="979078"/>
                    <a:pt x="1831095" y="1068260"/>
                  </a:cubicBezTo>
                  <a:lnTo>
                    <a:pt x="2215710" y="1068260"/>
                  </a:lnTo>
                  <a:cubicBezTo>
                    <a:pt x="2374756" y="1068260"/>
                    <a:pt x="2503688" y="1197192"/>
                    <a:pt x="2503688" y="1356238"/>
                  </a:cubicBezTo>
                  <a:lnTo>
                    <a:pt x="2503688" y="1474975"/>
                  </a:lnTo>
                  <a:lnTo>
                    <a:pt x="2656086" y="1474975"/>
                  </a:lnTo>
                  <a:cubicBezTo>
                    <a:pt x="2692420" y="1474975"/>
                    <a:pt x="2722815" y="1500405"/>
                    <a:pt x="2728975" y="1534767"/>
                  </a:cubicBezTo>
                  <a:lnTo>
                    <a:pt x="3240006" y="1109804"/>
                  </a:lnTo>
                  <a:lnTo>
                    <a:pt x="3240006" y="2754548"/>
                  </a:lnTo>
                  <a:lnTo>
                    <a:pt x="2728975" y="2329585"/>
                  </a:lnTo>
                  <a:cubicBezTo>
                    <a:pt x="2722815" y="2363946"/>
                    <a:pt x="2692420" y="2389375"/>
                    <a:pt x="2656086" y="2389375"/>
                  </a:cubicBezTo>
                  <a:lnTo>
                    <a:pt x="2503688" y="2389375"/>
                  </a:lnTo>
                  <a:lnTo>
                    <a:pt x="2503688" y="2508113"/>
                  </a:lnTo>
                  <a:cubicBezTo>
                    <a:pt x="2503688" y="2667159"/>
                    <a:pt x="2374756" y="2796091"/>
                    <a:pt x="2215710" y="2796091"/>
                  </a:cubicBezTo>
                  <a:lnTo>
                    <a:pt x="287978" y="2796091"/>
                  </a:lnTo>
                  <a:cubicBezTo>
                    <a:pt x="128932" y="2796091"/>
                    <a:pt x="0" y="2667159"/>
                    <a:pt x="0" y="2508113"/>
                  </a:cubicBezTo>
                  <a:lnTo>
                    <a:pt x="0" y="1356238"/>
                  </a:lnTo>
                  <a:cubicBezTo>
                    <a:pt x="0" y="1197192"/>
                    <a:pt x="128932" y="1068260"/>
                    <a:pt x="287978" y="1068260"/>
                  </a:cubicBezTo>
                  <a:lnTo>
                    <a:pt x="544513" y="1068260"/>
                  </a:lnTo>
                  <a:cubicBezTo>
                    <a:pt x="422089" y="1014226"/>
                    <a:pt x="336949" y="891645"/>
                    <a:pt x="336949" y="749179"/>
                  </a:cubicBezTo>
                  <a:cubicBezTo>
                    <a:pt x="336949" y="555925"/>
                    <a:pt x="493613" y="399261"/>
                    <a:pt x="686867" y="399261"/>
                  </a:cubicBezTo>
                  <a:cubicBezTo>
                    <a:pt x="880121" y="399261"/>
                    <a:pt x="1036785" y="555925"/>
                    <a:pt x="1036785" y="749179"/>
                  </a:cubicBezTo>
                  <a:cubicBezTo>
                    <a:pt x="1036785" y="891645"/>
                    <a:pt x="951645" y="1014226"/>
                    <a:pt x="829222" y="1068260"/>
                  </a:cubicBezTo>
                  <a:lnTo>
                    <a:pt x="1343906" y="1068260"/>
                  </a:lnTo>
                  <a:cubicBezTo>
                    <a:pt x="1154600" y="979078"/>
                    <a:pt x="1024606" y="786167"/>
                    <a:pt x="1024606" y="562894"/>
                  </a:cubicBezTo>
                  <a:cubicBezTo>
                    <a:pt x="1024606" y="252016"/>
                    <a:pt x="1276622" y="0"/>
                    <a:pt x="158750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20" name="Round Same Side Corner Rectangle 6"/>
            <p:cNvSpPr>
              <a:spLocks noChangeAspect="1"/>
            </p:cNvSpPr>
            <p:nvPr/>
          </p:nvSpPr>
          <p:spPr>
            <a:xfrm rot="1795255">
              <a:off x="3308926" y="3001968"/>
              <a:ext cx="105549" cy="423157"/>
            </a:xfrm>
            <a:custGeom>
              <a:avLst/>
              <a:gdLst/>
              <a:ahLst/>
              <a:cxnLst/>
              <a:rect l="l" t="t" r="r" b="b"/>
              <a:pathLst>
                <a:path w="1035916" h="4153123">
                  <a:moveTo>
                    <a:pt x="277501" y="3759099"/>
                  </a:moveTo>
                  <a:lnTo>
                    <a:pt x="758408" y="3759099"/>
                  </a:lnTo>
                  <a:lnTo>
                    <a:pt x="517954" y="4153123"/>
                  </a:lnTo>
                  <a:close/>
                  <a:moveTo>
                    <a:pt x="42612" y="2944898"/>
                  </a:moveTo>
                  <a:cubicBezTo>
                    <a:pt x="153922" y="2941505"/>
                    <a:pt x="246502" y="2889483"/>
                    <a:pt x="275675" y="2819018"/>
                  </a:cubicBezTo>
                  <a:cubicBezTo>
                    <a:pt x="304648" y="2892614"/>
                    <a:pt x="403763" y="2945872"/>
                    <a:pt x="521107" y="2945872"/>
                  </a:cubicBezTo>
                  <a:cubicBezTo>
                    <a:pt x="638453" y="2945872"/>
                    <a:pt x="737567" y="2892613"/>
                    <a:pt x="766540" y="2819017"/>
                  </a:cubicBezTo>
                  <a:cubicBezTo>
                    <a:pt x="795133" y="2888142"/>
                    <a:pt x="884783" y="2939514"/>
                    <a:pt x="993299" y="2944464"/>
                  </a:cubicBezTo>
                  <a:lnTo>
                    <a:pt x="776840" y="3657264"/>
                  </a:lnTo>
                  <a:lnTo>
                    <a:pt x="258940" y="3657264"/>
                  </a:lnTo>
                  <a:close/>
                  <a:moveTo>
                    <a:pt x="809102" y="564558"/>
                  </a:moveTo>
                  <a:lnTo>
                    <a:pt x="1035914" y="564558"/>
                  </a:lnTo>
                  <a:lnTo>
                    <a:pt x="1035915" y="2838682"/>
                  </a:lnTo>
                  <a:cubicBezTo>
                    <a:pt x="1029586" y="2840409"/>
                    <a:pt x="1023074" y="2840731"/>
                    <a:pt x="1016490" y="2840731"/>
                  </a:cubicBezTo>
                  <a:cubicBezTo>
                    <a:pt x="901952" y="2840731"/>
                    <a:pt x="809102" y="2743612"/>
                    <a:pt x="809101" y="2623810"/>
                  </a:cubicBezTo>
                  <a:close/>
                  <a:moveTo>
                    <a:pt x="310569" y="564558"/>
                  </a:moveTo>
                  <a:lnTo>
                    <a:pt x="725347" y="564558"/>
                  </a:lnTo>
                  <a:lnTo>
                    <a:pt x="725347" y="2633342"/>
                  </a:lnTo>
                  <a:cubicBezTo>
                    <a:pt x="725347" y="2747880"/>
                    <a:pt x="632496" y="2840731"/>
                    <a:pt x="517958" y="2840731"/>
                  </a:cubicBezTo>
                  <a:cubicBezTo>
                    <a:pt x="403420" y="2840731"/>
                    <a:pt x="310569" y="2747880"/>
                    <a:pt x="310569" y="2633342"/>
                  </a:cubicBezTo>
                  <a:close/>
                  <a:moveTo>
                    <a:pt x="0" y="564557"/>
                  </a:moveTo>
                  <a:lnTo>
                    <a:pt x="226813" y="564557"/>
                  </a:lnTo>
                  <a:lnTo>
                    <a:pt x="226813" y="2623810"/>
                  </a:lnTo>
                  <a:cubicBezTo>
                    <a:pt x="226813" y="2743612"/>
                    <a:pt x="133962" y="2840731"/>
                    <a:pt x="19424" y="2840730"/>
                  </a:cubicBezTo>
                  <a:cubicBezTo>
                    <a:pt x="12841" y="2840730"/>
                    <a:pt x="6329" y="2840409"/>
                    <a:pt x="0" y="2838682"/>
                  </a:cubicBezTo>
                  <a:close/>
                  <a:moveTo>
                    <a:pt x="71964" y="71964"/>
                  </a:moveTo>
                  <a:cubicBezTo>
                    <a:pt x="116427" y="27501"/>
                    <a:pt x="177852" y="0"/>
                    <a:pt x="245701" y="0"/>
                  </a:cubicBezTo>
                  <a:lnTo>
                    <a:pt x="790215" y="0"/>
                  </a:lnTo>
                  <a:cubicBezTo>
                    <a:pt x="925912" y="0"/>
                    <a:pt x="1035916" y="110004"/>
                    <a:pt x="1035916" y="245701"/>
                  </a:cubicBezTo>
                  <a:cubicBezTo>
                    <a:pt x="1035916" y="327601"/>
                    <a:pt x="1035915" y="409501"/>
                    <a:pt x="1035915" y="491401"/>
                  </a:cubicBezTo>
                  <a:lnTo>
                    <a:pt x="0" y="491401"/>
                  </a:lnTo>
                  <a:lnTo>
                    <a:pt x="0" y="245701"/>
                  </a:lnTo>
                  <a:cubicBezTo>
                    <a:pt x="0" y="177853"/>
                    <a:pt x="27501" y="116427"/>
                    <a:pt x="71964" y="7196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21" name="Rounded Rectangle 27"/>
            <p:cNvSpPr/>
            <p:nvPr/>
          </p:nvSpPr>
          <p:spPr>
            <a:xfrm rot="20695255">
              <a:off x="3139926" y="1944469"/>
              <a:ext cx="238654" cy="183319"/>
            </a:xfrm>
            <a:custGeom>
              <a:avLst/>
              <a:gdLst/>
              <a:ahLst/>
              <a:cxnLst/>
              <a:rect l="l" t="t" r="r" b="b"/>
              <a:pathLst>
                <a:path w="3186824" h="2447912">
                  <a:moveTo>
                    <a:pt x="1917737" y="1021643"/>
                  </a:moveTo>
                  <a:cubicBezTo>
                    <a:pt x="2188548" y="1021643"/>
                    <a:pt x="2408083" y="1241178"/>
                    <a:pt x="2408083" y="1511989"/>
                  </a:cubicBezTo>
                  <a:cubicBezTo>
                    <a:pt x="2408083" y="1782800"/>
                    <a:pt x="2188548" y="2002335"/>
                    <a:pt x="1917737" y="2002335"/>
                  </a:cubicBezTo>
                  <a:cubicBezTo>
                    <a:pt x="1646926" y="2002335"/>
                    <a:pt x="1427391" y="1782800"/>
                    <a:pt x="1427391" y="1511989"/>
                  </a:cubicBezTo>
                  <a:cubicBezTo>
                    <a:pt x="1427391" y="1241178"/>
                    <a:pt x="1646926" y="1021643"/>
                    <a:pt x="1917737" y="1021643"/>
                  </a:cubicBezTo>
                  <a:close/>
                  <a:moveTo>
                    <a:pt x="1917737" y="827913"/>
                  </a:moveTo>
                  <a:cubicBezTo>
                    <a:pt x="1539932" y="827913"/>
                    <a:pt x="1233661" y="1134184"/>
                    <a:pt x="1233661" y="1511989"/>
                  </a:cubicBezTo>
                  <a:cubicBezTo>
                    <a:pt x="1233661" y="1889794"/>
                    <a:pt x="1539932" y="2196065"/>
                    <a:pt x="1917737" y="2196065"/>
                  </a:cubicBezTo>
                  <a:cubicBezTo>
                    <a:pt x="2295542" y="2196065"/>
                    <a:pt x="2601813" y="1889794"/>
                    <a:pt x="2601813" y="1511989"/>
                  </a:cubicBezTo>
                  <a:cubicBezTo>
                    <a:pt x="2601813" y="1134184"/>
                    <a:pt x="2295542" y="827913"/>
                    <a:pt x="1917737" y="827913"/>
                  </a:cubicBezTo>
                  <a:close/>
                  <a:moveTo>
                    <a:pt x="1112286" y="675885"/>
                  </a:moveTo>
                  <a:lnTo>
                    <a:pt x="1112286" y="830188"/>
                  </a:lnTo>
                  <a:lnTo>
                    <a:pt x="1328310" y="830188"/>
                  </a:lnTo>
                  <a:lnTo>
                    <a:pt x="1328310" y="675885"/>
                  </a:lnTo>
                  <a:close/>
                  <a:moveTo>
                    <a:pt x="2586084" y="626422"/>
                  </a:moveTo>
                  <a:lnTo>
                    <a:pt x="2586084" y="830188"/>
                  </a:lnTo>
                  <a:lnTo>
                    <a:pt x="3001340" y="830188"/>
                  </a:lnTo>
                  <a:lnTo>
                    <a:pt x="3001340" y="626422"/>
                  </a:lnTo>
                  <a:close/>
                  <a:moveTo>
                    <a:pt x="1593701" y="108218"/>
                  </a:moveTo>
                  <a:lnTo>
                    <a:pt x="1593701" y="432905"/>
                  </a:lnTo>
                  <a:lnTo>
                    <a:pt x="2241773" y="432905"/>
                  </a:lnTo>
                  <a:lnTo>
                    <a:pt x="2241773" y="108218"/>
                  </a:lnTo>
                  <a:close/>
                  <a:moveTo>
                    <a:pt x="1452512" y="0"/>
                  </a:moveTo>
                  <a:lnTo>
                    <a:pt x="2382963" y="0"/>
                  </a:lnTo>
                  <a:cubicBezTo>
                    <a:pt x="2433311" y="0"/>
                    <a:pt x="2474127" y="40816"/>
                    <a:pt x="2474127" y="91164"/>
                  </a:cubicBezTo>
                  <a:lnTo>
                    <a:pt x="2474127" y="432905"/>
                  </a:lnTo>
                  <a:lnTo>
                    <a:pt x="2933014" y="432905"/>
                  </a:lnTo>
                  <a:cubicBezTo>
                    <a:pt x="3073189" y="432905"/>
                    <a:pt x="3186824" y="546540"/>
                    <a:pt x="3186824" y="686715"/>
                  </a:cubicBezTo>
                  <a:lnTo>
                    <a:pt x="3186824" y="2194102"/>
                  </a:lnTo>
                  <a:cubicBezTo>
                    <a:pt x="3186824" y="2334277"/>
                    <a:pt x="3073189" y="2447912"/>
                    <a:pt x="2933014" y="2447912"/>
                  </a:cubicBezTo>
                  <a:lnTo>
                    <a:pt x="253810" y="2447912"/>
                  </a:lnTo>
                  <a:cubicBezTo>
                    <a:pt x="113635" y="2447912"/>
                    <a:pt x="0" y="2334277"/>
                    <a:pt x="0" y="2194102"/>
                  </a:cubicBezTo>
                  <a:lnTo>
                    <a:pt x="0" y="686715"/>
                  </a:lnTo>
                  <a:cubicBezTo>
                    <a:pt x="0" y="546540"/>
                    <a:pt x="113635" y="432905"/>
                    <a:pt x="253810" y="432905"/>
                  </a:cubicBezTo>
                  <a:lnTo>
                    <a:pt x="307082" y="432905"/>
                  </a:lnTo>
                  <a:lnTo>
                    <a:pt x="307082" y="313169"/>
                  </a:lnTo>
                  <a:cubicBezTo>
                    <a:pt x="307082" y="287995"/>
                    <a:pt x="327490" y="267587"/>
                    <a:pt x="352664" y="267587"/>
                  </a:cubicBezTo>
                  <a:lnTo>
                    <a:pt x="817888" y="267587"/>
                  </a:lnTo>
                  <a:cubicBezTo>
                    <a:pt x="843062" y="267587"/>
                    <a:pt x="863470" y="287995"/>
                    <a:pt x="863470" y="313169"/>
                  </a:cubicBezTo>
                  <a:lnTo>
                    <a:pt x="863470" y="432905"/>
                  </a:lnTo>
                  <a:lnTo>
                    <a:pt x="1361348" y="432905"/>
                  </a:lnTo>
                  <a:lnTo>
                    <a:pt x="1361348" y="91164"/>
                  </a:lnTo>
                  <a:cubicBezTo>
                    <a:pt x="1361348" y="40816"/>
                    <a:pt x="1402164" y="0"/>
                    <a:pt x="14525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22" name="Rectangle 36"/>
            <p:cNvSpPr/>
            <p:nvPr/>
          </p:nvSpPr>
          <p:spPr>
            <a:xfrm rot="20695255">
              <a:off x="3594049" y="2058933"/>
              <a:ext cx="226819" cy="189603"/>
            </a:xfrm>
            <a:custGeom>
              <a:avLst/>
              <a:gdLst/>
              <a:ahLst/>
              <a:cxnLst/>
              <a:rect l="l" t="t" r="r" b="b"/>
              <a:pathLst>
                <a:path w="3186824" h="2663936">
                  <a:moveTo>
                    <a:pt x="2624444" y="2376100"/>
                  </a:moveTo>
                  <a:lnTo>
                    <a:pt x="2624444" y="2520100"/>
                  </a:lnTo>
                  <a:lnTo>
                    <a:pt x="2952463" y="2520100"/>
                  </a:lnTo>
                  <a:lnTo>
                    <a:pt x="2952463" y="2376100"/>
                  </a:lnTo>
                  <a:close/>
                  <a:moveTo>
                    <a:pt x="210911" y="2376100"/>
                  </a:moveTo>
                  <a:lnTo>
                    <a:pt x="210911" y="2520100"/>
                  </a:lnTo>
                  <a:lnTo>
                    <a:pt x="538930" y="2520100"/>
                  </a:lnTo>
                  <a:lnTo>
                    <a:pt x="538930" y="2376100"/>
                  </a:lnTo>
                  <a:close/>
                  <a:moveTo>
                    <a:pt x="2624444" y="2095269"/>
                  </a:moveTo>
                  <a:lnTo>
                    <a:pt x="2624444" y="2239269"/>
                  </a:lnTo>
                  <a:lnTo>
                    <a:pt x="2952463" y="2239269"/>
                  </a:lnTo>
                  <a:lnTo>
                    <a:pt x="2952463" y="2095269"/>
                  </a:lnTo>
                  <a:close/>
                  <a:moveTo>
                    <a:pt x="210911" y="2095269"/>
                  </a:moveTo>
                  <a:lnTo>
                    <a:pt x="210911" y="2239269"/>
                  </a:lnTo>
                  <a:lnTo>
                    <a:pt x="538930" y="2239269"/>
                  </a:lnTo>
                  <a:lnTo>
                    <a:pt x="538930" y="2095269"/>
                  </a:lnTo>
                  <a:close/>
                  <a:moveTo>
                    <a:pt x="2624444" y="1814436"/>
                  </a:moveTo>
                  <a:lnTo>
                    <a:pt x="2624444" y="1958436"/>
                  </a:lnTo>
                  <a:lnTo>
                    <a:pt x="2952463" y="1958436"/>
                  </a:lnTo>
                  <a:lnTo>
                    <a:pt x="2952463" y="1814436"/>
                  </a:lnTo>
                  <a:close/>
                  <a:moveTo>
                    <a:pt x="210911" y="1814436"/>
                  </a:moveTo>
                  <a:lnTo>
                    <a:pt x="210911" y="1958436"/>
                  </a:lnTo>
                  <a:lnTo>
                    <a:pt x="538930" y="1958436"/>
                  </a:lnTo>
                  <a:lnTo>
                    <a:pt x="538930" y="1814436"/>
                  </a:lnTo>
                  <a:close/>
                  <a:moveTo>
                    <a:pt x="2624444" y="1533603"/>
                  </a:moveTo>
                  <a:lnTo>
                    <a:pt x="2624444" y="1677603"/>
                  </a:lnTo>
                  <a:lnTo>
                    <a:pt x="2952463" y="1677603"/>
                  </a:lnTo>
                  <a:lnTo>
                    <a:pt x="2952463" y="1533603"/>
                  </a:lnTo>
                  <a:close/>
                  <a:moveTo>
                    <a:pt x="210911" y="1533603"/>
                  </a:moveTo>
                  <a:lnTo>
                    <a:pt x="210911" y="1677603"/>
                  </a:lnTo>
                  <a:lnTo>
                    <a:pt x="538930" y="1677603"/>
                  </a:lnTo>
                  <a:lnTo>
                    <a:pt x="538930" y="1533603"/>
                  </a:lnTo>
                  <a:close/>
                  <a:moveTo>
                    <a:pt x="2624444" y="1252770"/>
                  </a:moveTo>
                  <a:lnTo>
                    <a:pt x="2624444" y="1396770"/>
                  </a:lnTo>
                  <a:lnTo>
                    <a:pt x="2952463" y="1396770"/>
                  </a:lnTo>
                  <a:lnTo>
                    <a:pt x="2952463" y="1252770"/>
                  </a:lnTo>
                  <a:close/>
                  <a:moveTo>
                    <a:pt x="210911" y="1252770"/>
                  </a:moveTo>
                  <a:lnTo>
                    <a:pt x="210911" y="1396770"/>
                  </a:lnTo>
                  <a:lnTo>
                    <a:pt x="538930" y="1396770"/>
                  </a:lnTo>
                  <a:lnTo>
                    <a:pt x="538930" y="1252770"/>
                  </a:lnTo>
                  <a:close/>
                  <a:moveTo>
                    <a:pt x="2624444" y="971937"/>
                  </a:moveTo>
                  <a:lnTo>
                    <a:pt x="2624444" y="1115937"/>
                  </a:lnTo>
                  <a:lnTo>
                    <a:pt x="2952463" y="1115937"/>
                  </a:lnTo>
                  <a:lnTo>
                    <a:pt x="2952463" y="971937"/>
                  </a:lnTo>
                  <a:close/>
                  <a:moveTo>
                    <a:pt x="210911" y="971937"/>
                  </a:moveTo>
                  <a:lnTo>
                    <a:pt x="210911" y="1115937"/>
                  </a:lnTo>
                  <a:lnTo>
                    <a:pt x="538930" y="1115937"/>
                  </a:lnTo>
                  <a:lnTo>
                    <a:pt x="538930" y="971937"/>
                  </a:lnTo>
                  <a:close/>
                  <a:moveTo>
                    <a:pt x="2624444" y="691104"/>
                  </a:moveTo>
                  <a:lnTo>
                    <a:pt x="2624444" y="835104"/>
                  </a:lnTo>
                  <a:lnTo>
                    <a:pt x="2952463" y="835104"/>
                  </a:lnTo>
                  <a:lnTo>
                    <a:pt x="2952463" y="691104"/>
                  </a:lnTo>
                  <a:close/>
                  <a:moveTo>
                    <a:pt x="210911" y="691104"/>
                  </a:moveTo>
                  <a:lnTo>
                    <a:pt x="210911" y="835104"/>
                  </a:lnTo>
                  <a:lnTo>
                    <a:pt x="538930" y="835104"/>
                  </a:lnTo>
                  <a:lnTo>
                    <a:pt x="538930" y="691104"/>
                  </a:lnTo>
                  <a:close/>
                  <a:moveTo>
                    <a:pt x="988006" y="552354"/>
                  </a:moveTo>
                  <a:lnTo>
                    <a:pt x="988006" y="2111583"/>
                  </a:lnTo>
                  <a:lnTo>
                    <a:pt x="2332169" y="1331969"/>
                  </a:lnTo>
                  <a:close/>
                  <a:moveTo>
                    <a:pt x="2624444" y="410271"/>
                  </a:moveTo>
                  <a:lnTo>
                    <a:pt x="2624444" y="554271"/>
                  </a:lnTo>
                  <a:lnTo>
                    <a:pt x="2952463" y="554271"/>
                  </a:lnTo>
                  <a:lnTo>
                    <a:pt x="2952463" y="410271"/>
                  </a:lnTo>
                  <a:close/>
                  <a:moveTo>
                    <a:pt x="210911" y="410271"/>
                  </a:moveTo>
                  <a:lnTo>
                    <a:pt x="210911" y="554271"/>
                  </a:lnTo>
                  <a:lnTo>
                    <a:pt x="538930" y="554271"/>
                  </a:lnTo>
                  <a:lnTo>
                    <a:pt x="538930" y="410271"/>
                  </a:lnTo>
                  <a:close/>
                  <a:moveTo>
                    <a:pt x="2624444" y="129438"/>
                  </a:moveTo>
                  <a:lnTo>
                    <a:pt x="2624444" y="273438"/>
                  </a:lnTo>
                  <a:lnTo>
                    <a:pt x="2952463" y="273438"/>
                  </a:lnTo>
                  <a:lnTo>
                    <a:pt x="2952463" y="129438"/>
                  </a:lnTo>
                  <a:close/>
                  <a:moveTo>
                    <a:pt x="210911" y="129438"/>
                  </a:moveTo>
                  <a:lnTo>
                    <a:pt x="210911" y="273438"/>
                  </a:lnTo>
                  <a:lnTo>
                    <a:pt x="538930" y="273438"/>
                  </a:lnTo>
                  <a:lnTo>
                    <a:pt x="538930" y="129438"/>
                  </a:lnTo>
                  <a:close/>
                  <a:moveTo>
                    <a:pt x="0" y="0"/>
                  </a:moveTo>
                  <a:lnTo>
                    <a:pt x="3186824" y="0"/>
                  </a:lnTo>
                  <a:lnTo>
                    <a:pt x="3186824" y="2663936"/>
                  </a:lnTo>
                  <a:lnTo>
                    <a:pt x="0" y="266393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23" name="Rectangle 16"/>
            <p:cNvSpPr/>
            <p:nvPr/>
          </p:nvSpPr>
          <p:spPr>
            <a:xfrm rot="20695255">
              <a:off x="2623362" y="3668099"/>
              <a:ext cx="252529" cy="165966"/>
            </a:xfrm>
            <a:custGeom>
              <a:avLst/>
              <a:gdLst/>
              <a:ahLst/>
              <a:cxnLst/>
              <a:rect l="l" t="t" r="r" b="b"/>
              <a:pathLst>
                <a:path w="3240006" h="2129375">
                  <a:moveTo>
                    <a:pt x="1916836" y="454558"/>
                  </a:moveTo>
                  <a:cubicBezTo>
                    <a:pt x="2018418" y="454558"/>
                    <a:pt x="2100766" y="536906"/>
                    <a:pt x="2100766" y="638488"/>
                  </a:cubicBezTo>
                  <a:cubicBezTo>
                    <a:pt x="2100766" y="740070"/>
                    <a:pt x="2018418" y="822418"/>
                    <a:pt x="1916836" y="822418"/>
                  </a:cubicBezTo>
                  <a:cubicBezTo>
                    <a:pt x="1815254" y="822418"/>
                    <a:pt x="1732906" y="740070"/>
                    <a:pt x="1732906" y="638488"/>
                  </a:cubicBezTo>
                  <a:cubicBezTo>
                    <a:pt x="1732906" y="536906"/>
                    <a:pt x="1815254" y="454558"/>
                    <a:pt x="1916836" y="454558"/>
                  </a:cubicBezTo>
                  <a:close/>
                  <a:moveTo>
                    <a:pt x="1197545" y="272737"/>
                  </a:moveTo>
                  <a:lnTo>
                    <a:pt x="1861974" y="1458536"/>
                  </a:lnTo>
                  <a:lnTo>
                    <a:pt x="2263096" y="848801"/>
                  </a:lnTo>
                  <a:lnTo>
                    <a:pt x="2919562" y="1846679"/>
                  </a:lnTo>
                  <a:lnTo>
                    <a:pt x="2079459" y="1846679"/>
                  </a:lnTo>
                  <a:lnTo>
                    <a:pt x="1606629" y="1846679"/>
                  </a:lnTo>
                  <a:lnTo>
                    <a:pt x="315630" y="1846679"/>
                  </a:lnTo>
                  <a:close/>
                  <a:moveTo>
                    <a:pt x="180003" y="164687"/>
                  </a:moveTo>
                  <a:lnTo>
                    <a:pt x="180003" y="1964687"/>
                  </a:lnTo>
                  <a:lnTo>
                    <a:pt x="3060003" y="1964687"/>
                  </a:lnTo>
                  <a:lnTo>
                    <a:pt x="3060003" y="164687"/>
                  </a:lnTo>
                  <a:close/>
                  <a:moveTo>
                    <a:pt x="0" y="0"/>
                  </a:moveTo>
                  <a:lnTo>
                    <a:pt x="3240006" y="0"/>
                  </a:lnTo>
                  <a:lnTo>
                    <a:pt x="3240006" y="2129375"/>
                  </a:lnTo>
                  <a:lnTo>
                    <a:pt x="0" y="212937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1937906" y="2024163"/>
            <a:ext cx="1203088" cy="1373937"/>
            <a:chOff x="1937906" y="2024163"/>
            <a:chExt cx="1203088" cy="1373937"/>
          </a:xfrm>
        </p:grpSpPr>
        <p:sp>
          <p:nvSpPr>
            <p:cNvPr id="24" name="Isosceles Triangle 30"/>
            <p:cNvSpPr/>
            <p:nvPr/>
          </p:nvSpPr>
          <p:spPr>
            <a:xfrm rot="18794210">
              <a:off x="2787697" y="1863364"/>
              <a:ext cx="192498" cy="514096"/>
            </a:xfrm>
            <a:custGeom>
              <a:avLst/>
              <a:gdLst>
                <a:gd name="connsiteX0" fmla="*/ 209433 w 696456"/>
                <a:gd name="connsiteY0" fmla="*/ 0 h 1522641"/>
                <a:gd name="connsiteX1" fmla="*/ 696456 w 696456"/>
                <a:gd name="connsiteY1" fmla="*/ 891485 h 1522641"/>
                <a:gd name="connsiteX2" fmla="*/ 483587 w 696456"/>
                <a:gd name="connsiteY2" fmla="*/ 891485 h 1522641"/>
                <a:gd name="connsiteX3" fmla="*/ 475354 w 696456"/>
                <a:gd name="connsiteY3" fmla="*/ 1522641 h 1522641"/>
                <a:gd name="connsiteX4" fmla="*/ 0 w 696456"/>
                <a:gd name="connsiteY4" fmla="*/ 624880 h 1522641"/>
                <a:gd name="connsiteX5" fmla="*/ 324307 w 696456"/>
                <a:gd name="connsiteY5" fmla="*/ 772149 h 1522641"/>
                <a:gd name="connsiteX6" fmla="*/ 209433 w 696456"/>
                <a:gd name="connsiteY6" fmla="*/ 0 h 1522641"/>
                <a:gd name="connsiteX0" fmla="*/ 209433 w 696456"/>
                <a:gd name="connsiteY0" fmla="*/ 0 h 1522641"/>
                <a:gd name="connsiteX1" fmla="*/ 696456 w 696456"/>
                <a:gd name="connsiteY1" fmla="*/ 891485 h 1522641"/>
                <a:gd name="connsiteX2" fmla="*/ 483587 w 696456"/>
                <a:gd name="connsiteY2" fmla="*/ 891485 h 1522641"/>
                <a:gd name="connsiteX3" fmla="*/ 475354 w 696456"/>
                <a:gd name="connsiteY3" fmla="*/ 1522641 h 1522641"/>
                <a:gd name="connsiteX4" fmla="*/ 0 w 696456"/>
                <a:gd name="connsiteY4" fmla="*/ 624880 h 1522641"/>
                <a:gd name="connsiteX5" fmla="*/ 306386 w 696456"/>
                <a:gd name="connsiteY5" fmla="*/ 827860 h 1522641"/>
                <a:gd name="connsiteX6" fmla="*/ 209433 w 696456"/>
                <a:gd name="connsiteY6" fmla="*/ 0 h 1522641"/>
                <a:gd name="connsiteX0" fmla="*/ 209433 w 696456"/>
                <a:gd name="connsiteY0" fmla="*/ 0 h 1522641"/>
                <a:gd name="connsiteX1" fmla="*/ 696456 w 696456"/>
                <a:gd name="connsiteY1" fmla="*/ 891485 h 1522641"/>
                <a:gd name="connsiteX2" fmla="*/ 483587 w 696456"/>
                <a:gd name="connsiteY2" fmla="*/ 891485 h 1522641"/>
                <a:gd name="connsiteX3" fmla="*/ 475354 w 696456"/>
                <a:gd name="connsiteY3" fmla="*/ 1522641 h 1522641"/>
                <a:gd name="connsiteX4" fmla="*/ 0 w 696456"/>
                <a:gd name="connsiteY4" fmla="*/ 624880 h 1522641"/>
                <a:gd name="connsiteX5" fmla="*/ 270838 w 696456"/>
                <a:gd name="connsiteY5" fmla="*/ 747265 h 1522641"/>
                <a:gd name="connsiteX6" fmla="*/ 209433 w 696456"/>
                <a:gd name="connsiteY6" fmla="*/ 0 h 1522641"/>
                <a:gd name="connsiteX0" fmla="*/ 209433 w 696456"/>
                <a:gd name="connsiteY0" fmla="*/ 0 h 1522641"/>
                <a:gd name="connsiteX1" fmla="*/ 696456 w 696456"/>
                <a:gd name="connsiteY1" fmla="*/ 891485 h 1522641"/>
                <a:gd name="connsiteX2" fmla="*/ 475651 w 696456"/>
                <a:gd name="connsiteY2" fmla="*/ 796718 h 1522641"/>
                <a:gd name="connsiteX3" fmla="*/ 475354 w 696456"/>
                <a:gd name="connsiteY3" fmla="*/ 1522641 h 1522641"/>
                <a:gd name="connsiteX4" fmla="*/ 0 w 696456"/>
                <a:gd name="connsiteY4" fmla="*/ 624880 h 1522641"/>
                <a:gd name="connsiteX5" fmla="*/ 270838 w 696456"/>
                <a:gd name="connsiteY5" fmla="*/ 747265 h 1522641"/>
                <a:gd name="connsiteX6" fmla="*/ 209433 w 696456"/>
                <a:gd name="connsiteY6" fmla="*/ 0 h 1522641"/>
                <a:gd name="connsiteX0" fmla="*/ 209433 w 696456"/>
                <a:gd name="connsiteY0" fmla="*/ 0 h 1522641"/>
                <a:gd name="connsiteX1" fmla="*/ 696456 w 696456"/>
                <a:gd name="connsiteY1" fmla="*/ 891485 h 1522641"/>
                <a:gd name="connsiteX2" fmla="*/ 475651 w 696456"/>
                <a:gd name="connsiteY2" fmla="*/ 796718 h 1522641"/>
                <a:gd name="connsiteX3" fmla="*/ 475354 w 696456"/>
                <a:gd name="connsiteY3" fmla="*/ 1522641 h 1522641"/>
                <a:gd name="connsiteX4" fmla="*/ 0 w 696456"/>
                <a:gd name="connsiteY4" fmla="*/ 624880 h 1522641"/>
                <a:gd name="connsiteX5" fmla="*/ 246479 w 696456"/>
                <a:gd name="connsiteY5" fmla="*/ 634091 h 1522641"/>
                <a:gd name="connsiteX6" fmla="*/ 209433 w 696456"/>
                <a:gd name="connsiteY6" fmla="*/ 0 h 1522641"/>
                <a:gd name="connsiteX0" fmla="*/ 209433 w 696456"/>
                <a:gd name="connsiteY0" fmla="*/ 0 h 1522641"/>
                <a:gd name="connsiteX1" fmla="*/ 696456 w 696456"/>
                <a:gd name="connsiteY1" fmla="*/ 891485 h 1522641"/>
                <a:gd name="connsiteX2" fmla="*/ 480834 w 696456"/>
                <a:gd name="connsiteY2" fmla="*/ 928544 h 1522641"/>
                <a:gd name="connsiteX3" fmla="*/ 475354 w 696456"/>
                <a:gd name="connsiteY3" fmla="*/ 1522641 h 1522641"/>
                <a:gd name="connsiteX4" fmla="*/ 0 w 696456"/>
                <a:gd name="connsiteY4" fmla="*/ 624880 h 1522641"/>
                <a:gd name="connsiteX5" fmla="*/ 246479 w 696456"/>
                <a:gd name="connsiteY5" fmla="*/ 634091 h 1522641"/>
                <a:gd name="connsiteX6" fmla="*/ 209433 w 696456"/>
                <a:gd name="connsiteY6" fmla="*/ 0 h 1522641"/>
                <a:gd name="connsiteX0" fmla="*/ 209433 w 696456"/>
                <a:gd name="connsiteY0" fmla="*/ 0 h 1522641"/>
                <a:gd name="connsiteX1" fmla="*/ 696456 w 696456"/>
                <a:gd name="connsiteY1" fmla="*/ 891485 h 1522641"/>
                <a:gd name="connsiteX2" fmla="*/ 365412 w 696456"/>
                <a:gd name="connsiteY2" fmla="*/ 815137 h 1522641"/>
                <a:gd name="connsiteX3" fmla="*/ 475354 w 696456"/>
                <a:gd name="connsiteY3" fmla="*/ 1522641 h 1522641"/>
                <a:gd name="connsiteX4" fmla="*/ 0 w 696456"/>
                <a:gd name="connsiteY4" fmla="*/ 624880 h 1522641"/>
                <a:gd name="connsiteX5" fmla="*/ 246479 w 696456"/>
                <a:gd name="connsiteY5" fmla="*/ 634091 h 1522641"/>
                <a:gd name="connsiteX6" fmla="*/ 209433 w 696456"/>
                <a:gd name="connsiteY6" fmla="*/ 0 h 1522641"/>
                <a:gd name="connsiteX0" fmla="*/ 209433 w 696456"/>
                <a:gd name="connsiteY0" fmla="*/ 0 h 1522641"/>
                <a:gd name="connsiteX1" fmla="*/ 696456 w 696456"/>
                <a:gd name="connsiteY1" fmla="*/ 891485 h 1522641"/>
                <a:gd name="connsiteX2" fmla="*/ 365412 w 696456"/>
                <a:gd name="connsiteY2" fmla="*/ 815137 h 1522641"/>
                <a:gd name="connsiteX3" fmla="*/ 475354 w 696456"/>
                <a:gd name="connsiteY3" fmla="*/ 1522641 h 1522641"/>
                <a:gd name="connsiteX4" fmla="*/ 0 w 696456"/>
                <a:gd name="connsiteY4" fmla="*/ 624880 h 1522641"/>
                <a:gd name="connsiteX5" fmla="*/ 340376 w 696456"/>
                <a:gd name="connsiteY5" fmla="*/ 700968 h 1522641"/>
                <a:gd name="connsiteX6" fmla="*/ 209433 w 696456"/>
                <a:gd name="connsiteY6" fmla="*/ 0 h 1522641"/>
                <a:gd name="connsiteX0" fmla="*/ 319878 w 806901"/>
                <a:gd name="connsiteY0" fmla="*/ 0 h 1522641"/>
                <a:gd name="connsiteX1" fmla="*/ 806901 w 806901"/>
                <a:gd name="connsiteY1" fmla="*/ 891485 h 1522641"/>
                <a:gd name="connsiteX2" fmla="*/ 475857 w 806901"/>
                <a:gd name="connsiteY2" fmla="*/ 815137 h 1522641"/>
                <a:gd name="connsiteX3" fmla="*/ 585799 w 806901"/>
                <a:gd name="connsiteY3" fmla="*/ 1522641 h 1522641"/>
                <a:gd name="connsiteX4" fmla="*/ 0 w 806901"/>
                <a:gd name="connsiteY4" fmla="*/ 503672 h 1522641"/>
                <a:gd name="connsiteX5" fmla="*/ 450821 w 806901"/>
                <a:gd name="connsiteY5" fmla="*/ 700968 h 1522641"/>
                <a:gd name="connsiteX6" fmla="*/ 319878 w 806901"/>
                <a:gd name="connsiteY6" fmla="*/ 0 h 1522641"/>
                <a:gd name="connsiteX0" fmla="*/ 319878 w 865961"/>
                <a:gd name="connsiteY0" fmla="*/ 0 h 1522641"/>
                <a:gd name="connsiteX1" fmla="*/ 865960 w 865961"/>
                <a:gd name="connsiteY1" fmla="*/ 1012964 h 1522641"/>
                <a:gd name="connsiteX2" fmla="*/ 475857 w 865961"/>
                <a:gd name="connsiteY2" fmla="*/ 815137 h 1522641"/>
                <a:gd name="connsiteX3" fmla="*/ 585799 w 865961"/>
                <a:gd name="connsiteY3" fmla="*/ 1522641 h 1522641"/>
                <a:gd name="connsiteX4" fmla="*/ 0 w 865961"/>
                <a:gd name="connsiteY4" fmla="*/ 503672 h 1522641"/>
                <a:gd name="connsiteX5" fmla="*/ 450821 w 865961"/>
                <a:gd name="connsiteY5" fmla="*/ 700968 h 1522641"/>
                <a:gd name="connsiteX6" fmla="*/ 319878 w 865961"/>
                <a:gd name="connsiteY6" fmla="*/ 0 h 1522641"/>
                <a:gd name="connsiteX0" fmla="*/ 319878 w 865961"/>
                <a:gd name="connsiteY0" fmla="*/ 0 h 1522641"/>
                <a:gd name="connsiteX1" fmla="*/ 865960 w 865961"/>
                <a:gd name="connsiteY1" fmla="*/ 1012964 h 1522641"/>
                <a:gd name="connsiteX2" fmla="*/ 445997 w 865961"/>
                <a:gd name="connsiteY2" fmla="*/ 861940 h 1522641"/>
                <a:gd name="connsiteX3" fmla="*/ 585799 w 865961"/>
                <a:gd name="connsiteY3" fmla="*/ 1522641 h 1522641"/>
                <a:gd name="connsiteX4" fmla="*/ 0 w 865961"/>
                <a:gd name="connsiteY4" fmla="*/ 503672 h 1522641"/>
                <a:gd name="connsiteX5" fmla="*/ 450821 w 865961"/>
                <a:gd name="connsiteY5" fmla="*/ 700968 h 1522641"/>
                <a:gd name="connsiteX6" fmla="*/ 319878 w 865961"/>
                <a:gd name="connsiteY6" fmla="*/ 0 h 1522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65961" h="1522641">
                  <a:moveTo>
                    <a:pt x="319878" y="0"/>
                  </a:moveTo>
                  <a:lnTo>
                    <a:pt x="865960" y="1012964"/>
                  </a:lnTo>
                  <a:lnTo>
                    <a:pt x="445997" y="861940"/>
                  </a:lnTo>
                  <a:cubicBezTo>
                    <a:pt x="444170" y="1059972"/>
                    <a:pt x="587626" y="1324609"/>
                    <a:pt x="585799" y="1522641"/>
                  </a:cubicBezTo>
                  <a:lnTo>
                    <a:pt x="0" y="503672"/>
                  </a:lnTo>
                  <a:lnTo>
                    <a:pt x="450821" y="700968"/>
                  </a:lnTo>
                  <a:cubicBezTo>
                    <a:pt x="450821" y="491764"/>
                    <a:pt x="319878" y="209204"/>
                    <a:pt x="319878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5" name="Isosceles Triangle 30"/>
            <p:cNvSpPr/>
            <p:nvPr/>
          </p:nvSpPr>
          <p:spPr>
            <a:xfrm rot="18794210">
              <a:off x="2171381" y="2861639"/>
              <a:ext cx="192498" cy="514096"/>
            </a:xfrm>
            <a:custGeom>
              <a:avLst/>
              <a:gdLst>
                <a:gd name="connsiteX0" fmla="*/ 209433 w 696456"/>
                <a:gd name="connsiteY0" fmla="*/ 0 h 1522641"/>
                <a:gd name="connsiteX1" fmla="*/ 696456 w 696456"/>
                <a:gd name="connsiteY1" fmla="*/ 891485 h 1522641"/>
                <a:gd name="connsiteX2" fmla="*/ 483587 w 696456"/>
                <a:gd name="connsiteY2" fmla="*/ 891485 h 1522641"/>
                <a:gd name="connsiteX3" fmla="*/ 475354 w 696456"/>
                <a:gd name="connsiteY3" fmla="*/ 1522641 h 1522641"/>
                <a:gd name="connsiteX4" fmla="*/ 0 w 696456"/>
                <a:gd name="connsiteY4" fmla="*/ 624880 h 1522641"/>
                <a:gd name="connsiteX5" fmla="*/ 324307 w 696456"/>
                <a:gd name="connsiteY5" fmla="*/ 772149 h 1522641"/>
                <a:gd name="connsiteX6" fmla="*/ 209433 w 696456"/>
                <a:gd name="connsiteY6" fmla="*/ 0 h 1522641"/>
                <a:gd name="connsiteX0" fmla="*/ 209433 w 696456"/>
                <a:gd name="connsiteY0" fmla="*/ 0 h 1522641"/>
                <a:gd name="connsiteX1" fmla="*/ 696456 w 696456"/>
                <a:gd name="connsiteY1" fmla="*/ 891485 h 1522641"/>
                <a:gd name="connsiteX2" fmla="*/ 483587 w 696456"/>
                <a:gd name="connsiteY2" fmla="*/ 891485 h 1522641"/>
                <a:gd name="connsiteX3" fmla="*/ 475354 w 696456"/>
                <a:gd name="connsiteY3" fmla="*/ 1522641 h 1522641"/>
                <a:gd name="connsiteX4" fmla="*/ 0 w 696456"/>
                <a:gd name="connsiteY4" fmla="*/ 624880 h 1522641"/>
                <a:gd name="connsiteX5" fmla="*/ 306386 w 696456"/>
                <a:gd name="connsiteY5" fmla="*/ 827860 h 1522641"/>
                <a:gd name="connsiteX6" fmla="*/ 209433 w 696456"/>
                <a:gd name="connsiteY6" fmla="*/ 0 h 1522641"/>
                <a:gd name="connsiteX0" fmla="*/ 209433 w 696456"/>
                <a:gd name="connsiteY0" fmla="*/ 0 h 1522641"/>
                <a:gd name="connsiteX1" fmla="*/ 696456 w 696456"/>
                <a:gd name="connsiteY1" fmla="*/ 891485 h 1522641"/>
                <a:gd name="connsiteX2" fmla="*/ 483587 w 696456"/>
                <a:gd name="connsiteY2" fmla="*/ 891485 h 1522641"/>
                <a:gd name="connsiteX3" fmla="*/ 475354 w 696456"/>
                <a:gd name="connsiteY3" fmla="*/ 1522641 h 1522641"/>
                <a:gd name="connsiteX4" fmla="*/ 0 w 696456"/>
                <a:gd name="connsiteY4" fmla="*/ 624880 h 1522641"/>
                <a:gd name="connsiteX5" fmla="*/ 270838 w 696456"/>
                <a:gd name="connsiteY5" fmla="*/ 747265 h 1522641"/>
                <a:gd name="connsiteX6" fmla="*/ 209433 w 696456"/>
                <a:gd name="connsiteY6" fmla="*/ 0 h 1522641"/>
                <a:gd name="connsiteX0" fmla="*/ 209433 w 696456"/>
                <a:gd name="connsiteY0" fmla="*/ 0 h 1522641"/>
                <a:gd name="connsiteX1" fmla="*/ 696456 w 696456"/>
                <a:gd name="connsiteY1" fmla="*/ 891485 h 1522641"/>
                <a:gd name="connsiteX2" fmla="*/ 475651 w 696456"/>
                <a:gd name="connsiteY2" fmla="*/ 796718 h 1522641"/>
                <a:gd name="connsiteX3" fmla="*/ 475354 w 696456"/>
                <a:gd name="connsiteY3" fmla="*/ 1522641 h 1522641"/>
                <a:gd name="connsiteX4" fmla="*/ 0 w 696456"/>
                <a:gd name="connsiteY4" fmla="*/ 624880 h 1522641"/>
                <a:gd name="connsiteX5" fmla="*/ 270838 w 696456"/>
                <a:gd name="connsiteY5" fmla="*/ 747265 h 1522641"/>
                <a:gd name="connsiteX6" fmla="*/ 209433 w 696456"/>
                <a:gd name="connsiteY6" fmla="*/ 0 h 1522641"/>
                <a:gd name="connsiteX0" fmla="*/ 209433 w 696456"/>
                <a:gd name="connsiteY0" fmla="*/ 0 h 1522641"/>
                <a:gd name="connsiteX1" fmla="*/ 696456 w 696456"/>
                <a:gd name="connsiteY1" fmla="*/ 891485 h 1522641"/>
                <a:gd name="connsiteX2" fmla="*/ 475651 w 696456"/>
                <a:gd name="connsiteY2" fmla="*/ 796718 h 1522641"/>
                <a:gd name="connsiteX3" fmla="*/ 475354 w 696456"/>
                <a:gd name="connsiteY3" fmla="*/ 1522641 h 1522641"/>
                <a:gd name="connsiteX4" fmla="*/ 0 w 696456"/>
                <a:gd name="connsiteY4" fmla="*/ 624880 h 1522641"/>
                <a:gd name="connsiteX5" fmla="*/ 246479 w 696456"/>
                <a:gd name="connsiteY5" fmla="*/ 634091 h 1522641"/>
                <a:gd name="connsiteX6" fmla="*/ 209433 w 696456"/>
                <a:gd name="connsiteY6" fmla="*/ 0 h 1522641"/>
                <a:gd name="connsiteX0" fmla="*/ 209433 w 696456"/>
                <a:gd name="connsiteY0" fmla="*/ 0 h 1522641"/>
                <a:gd name="connsiteX1" fmla="*/ 696456 w 696456"/>
                <a:gd name="connsiteY1" fmla="*/ 891485 h 1522641"/>
                <a:gd name="connsiteX2" fmla="*/ 480834 w 696456"/>
                <a:gd name="connsiteY2" fmla="*/ 928544 h 1522641"/>
                <a:gd name="connsiteX3" fmla="*/ 475354 w 696456"/>
                <a:gd name="connsiteY3" fmla="*/ 1522641 h 1522641"/>
                <a:gd name="connsiteX4" fmla="*/ 0 w 696456"/>
                <a:gd name="connsiteY4" fmla="*/ 624880 h 1522641"/>
                <a:gd name="connsiteX5" fmla="*/ 246479 w 696456"/>
                <a:gd name="connsiteY5" fmla="*/ 634091 h 1522641"/>
                <a:gd name="connsiteX6" fmla="*/ 209433 w 696456"/>
                <a:gd name="connsiteY6" fmla="*/ 0 h 1522641"/>
                <a:gd name="connsiteX0" fmla="*/ 209433 w 696456"/>
                <a:gd name="connsiteY0" fmla="*/ 0 h 1522641"/>
                <a:gd name="connsiteX1" fmla="*/ 696456 w 696456"/>
                <a:gd name="connsiteY1" fmla="*/ 891485 h 1522641"/>
                <a:gd name="connsiteX2" fmla="*/ 365412 w 696456"/>
                <a:gd name="connsiteY2" fmla="*/ 815137 h 1522641"/>
                <a:gd name="connsiteX3" fmla="*/ 475354 w 696456"/>
                <a:gd name="connsiteY3" fmla="*/ 1522641 h 1522641"/>
                <a:gd name="connsiteX4" fmla="*/ 0 w 696456"/>
                <a:gd name="connsiteY4" fmla="*/ 624880 h 1522641"/>
                <a:gd name="connsiteX5" fmla="*/ 246479 w 696456"/>
                <a:gd name="connsiteY5" fmla="*/ 634091 h 1522641"/>
                <a:gd name="connsiteX6" fmla="*/ 209433 w 696456"/>
                <a:gd name="connsiteY6" fmla="*/ 0 h 1522641"/>
                <a:gd name="connsiteX0" fmla="*/ 209433 w 696456"/>
                <a:gd name="connsiteY0" fmla="*/ 0 h 1522641"/>
                <a:gd name="connsiteX1" fmla="*/ 696456 w 696456"/>
                <a:gd name="connsiteY1" fmla="*/ 891485 h 1522641"/>
                <a:gd name="connsiteX2" fmla="*/ 365412 w 696456"/>
                <a:gd name="connsiteY2" fmla="*/ 815137 h 1522641"/>
                <a:gd name="connsiteX3" fmla="*/ 475354 w 696456"/>
                <a:gd name="connsiteY3" fmla="*/ 1522641 h 1522641"/>
                <a:gd name="connsiteX4" fmla="*/ 0 w 696456"/>
                <a:gd name="connsiteY4" fmla="*/ 624880 h 1522641"/>
                <a:gd name="connsiteX5" fmla="*/ 340376 w 696456"/>
                <a:gd name="connsiteY5" fmla="*/ 700968 h 1522641"/>
                <a:gd name="connsiteX6" fmla="*/ 209433 w 696456"/>
                <a:gd name="connsiteY6" fmla="*/ 0 h 1522641"/>
                <a:gd name="connsiteX0" fmla="*/ 319878 w 806901"/>
                <a:gd name="connsiteY0" fmla="*/ 0 h 1522641"/>
                <a:gd name="connsiteX1" fmla="*/ 806901 w 806901"/>
                <a:gd name="connsiteY1" fmla="*/ 891485 h 1522641"/>
                <a:gd name="connsiteX2" fmla="*/ 475857 w 806901"/>
                <a:gd name="connsiteY2" fmla="*/ 815137 h 1522641"/>
                <a:gd name="connsiteX3" fmla="*/ 585799 w 806901"/>
                <a:gd name="connsiteY3" fmla="*/ 1522641 h 1522641"/>
                <a:gd name="connsiteX4" fmla="*/ 0 w 806901"/>
                <a:gd name="connsiteY4" fmla="*/ 503672 h 1522641"/>
                <a:gd name="connsiteX5" fmla="*/ 450821 w 806901"/>
                <a:gd name="connsiteY5" fmla="*/ 700968 h 1522641"/>
                <a:gd name="connsiteX6" fmla="*/ 319878 w 806901"/>
                <a:gd name="connsiteY6" fmla="*/ 0 h 1522641"/>
                <a:gd name="connsiteX0" fmla="*/ 319878 w 865961"/>
                <a:gd name="connsiteY0" fmla="*/ 0 h 1522641"/>
                <a:gd name="connsiteX1" fmla="*/ 865960 w 865961"/>
                <a:gd name="connsiteY1" fmla="*/ 1012964 h 1522641"/>
                <a:gd name="connsiteX2" fmla="*/ 475857 w 865961"/>
                <a:gd name="connsiteY2" fmla="*/ 815137 h 1522641"/>
                <a:gd name="connsiteX3" fmla="*/ 585799 w 865961"/>
                <a:gd name="connsiteY3" fmla="*/ 1522641 h 1522641"/>
                <a:gd name="connsiteX4" fmla="*/ 0 w 865961"/>
                <a:gd name="connsiteY4" fmla="*/ 503672 h 1522641"/>
                <a:gd name="connsiteX5" fmla="*/ 450821 w 865961"/>
                <a:gd name="connsiteY5" fmla="*/ 700968 h 1522641"/>
                <a:gd name="connsiteX6" fmla="*/ 319878 w 865961"/>
                <a:gd name="connsiteY6" fmla="*/ 0 h 1522641"/>
                <a:gd name="connsiteX0" fmla="*/ 319878 w 865961"/>
                <a:gd name="connsiteY0" fmla="*/ 0 h 1522641"/>
                <a:gd name="connsiteX1" fmla="*/ 865960 w 865961"/>
                <a:gd name="connsiteY1" fmla="*/ 1012964 h 1522641"/>
                <a:gd name="connsiteX2" fmla="*/ 445997 w 865961"/>
                <a:gd name="connsiteY2" fmla="*/ 861940 h 1522641"/>
                <a:gd name="connsiteX3" fmla="*/ 585799 w 865961"/>
                <a:gd name="connsiteY3" fmla="*/ 1522641 h 1522641"/>
                <a:gd name="connsiteX4" fmla="*/ 0 w 865961"/>
                <a:gd name="connsiteY4" fmla="*/ 503672 h 1522641"/>
                <a:gd name="connsiteX5" fmla="*/ 450821 w 865961"/>
                <a:gd name="connsiteY5" fmla="*/ 700968 h 1522641"/>
                <a:gd name="connsiteX6" fmla="*/ 319878 w 865961"/>
                <a:gd name="connsiteY6" fmla="*/ 0 h 1522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65961" h="1522641">
                  <a:moveTo>
                    <a:pt x="319878" y="0"/>
                  </a:moveTo>
                  <a:lnTo>
                    <a:pt x="865960" y="1012964"/>
                  </a:lnTo>
                  <a:lnTo>
                    <a:pt x="445997" y="861940"/>
                  </a:lnTo>
                  <a:cubicBezTo>
                    <a:pt x="444170" y="1059972"/>
                    <a:pt x="587626" y="1324609"/>
                    <a:pt x="585799" y="1522641"/>
                  </a:cubicBezTo>
                  <a:lnTo>
                    <a:pt x="0" y="503672"/>
                  </a:lnTo>
                  <a:lnTo>
                    <a:pt x="450821" y="700968"/>
                  </a:lnTo>
                  <a:cubicBezTo>
                    <a:pt x="450821" y="491764"/>
                    <a:pt x="319878" y="209204"/>
                    <a:pt x="319878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6" name="Isosceles Triangle 30"/>
            <p:cNvSpPr/>
            <p:nvPr/>
          </p:nvSpPr>
          <p:spPr>
            <a:xfrm rot="18794210">
              <a:off x="2098705" y="3044803"/>
              <a:ext cx="192498" cy="514096"/>
            </a:xfrm>
            <a:custGeom>
              <a:avLst/>
              <a:gdLst>
                <a:gd name="connsiteX0" fmla="*/ 209433 w 696456"/>
                <a:gd name="connsiteY0" fmla="*/ 0 h 1522641"/>
                <a:gd name="connsiteX1" fmla="*/ 696456 w 696456"/>
                <a:gd name="connsiteY1" fmla="*/ 891485 h 1522641"/>
                <a:gd name="connsiteX2" fmla="*/ 483587 w 696456"/>
                <a:gd name="connsiteY2" fmla="*/ 891485 h 1522641"/>
                <a:gd name="connsiteX3" fmla="*/ 475354 w 696456"/>
                <a:gd name="connsiteY3" fmla="*/ 1522641 h 1522641"/>
                <a:gd name="connsiteX4" fmla="*/ 0 w 696456"/>
                <a:gd name="connsiteY4" fmla="*/ 624880 h 1522641"/>
                <a:gd name="connsiteX5" fmla="*/ 324307 w 696456"/>
                <a:gd name="connsiteY5" fmla="*/ 772149 h 1522641"/>
                <a:gd name="connsiteX6" fmla="*/ 209433 w 696456"/>
                <a:gd name="connsiteY6" fmla="*/ 0 h 1522641"/>
                <a:gd name="connsiteX0" fmla="*/ 209433 w 696456"/>
                <a:gd name="connsiteY0" fmla="*/ 0 h 1522641"/>
                <a:gd name="connsiteX1" fmla="*/ 696456 w 696456"/>
                <a:gd name="connsiteY1" fmla="*/ 891485 h 1522641"/>
                <a:gd name="connsiteX2" fmla="*/ 483587 w 696456"/>
                <a:gd name="connsiteY2" fmla="*/ 891485 h 1522641"/>
                <a:gd name="connsiteX3" fmla="*/ 475354 w 696456"/>
                <a:gd name="connsiteY3" fmla="*/ 1522641 h 1522641"/>
                <a:gd name="connsiteX4" fmla="*/ 0 w 696456"/>
                <a:gd name="connsiteY4" fmla="*/ 624880 h 1522641"/>
                <a:gd name="connsiteX5" fmla="*/ 306386 w 696456"/>
                <a:gd name="connsiteY5" fmla="*/ 827860 h 1522641"/>
                <a:gd name="connsiteX6" fmla="*/ 209433 w 696456"/>
                <a:gd name="connsiteY6" fmla="*/ 0 h 1522641"/>
                <a:gd name="connsiteX0" fmla="*/ 209433 w 696456"/>
                <a:gd name="connsiteY0" fmla="*/ 0 h 1522641"/>
                <a:gd name="connsiteX1" fmla="*/ 696456 w 696456"/>
                <a:gd name="connsiteY1" fmla="*/ 891485 h 1522641"/>
                <a:gd name="connsiteX2" fmla="*/ 483587 w 696456"/>
                <a:gd name="connsiteY2" fmla="*/ 891485 h 1522641"/>
                <a:gd name="connsiteX3" fmla="*/ 475354 w 696456"/>
                <a:gd name="connsiteY3" fmla="*/ 1522641 h 1522641"/>
                <a:gd name="connsiteX4" fmla="*/ 0 w 696456"/>
                <a:gd name="connsiteY4" fmla="*/ 624880 h 1522641"/>
                <a:gd name="connsiteX5" fmla="*/ 270838 w 696456"/>
                <a:gd name="connsiteY5" fmla="*/ 747265 h 1522641"/>
                <a:gd name="connsiteX6" fmla="*/ 209433 w 696456"/>
                <a:gd name="connsiteY6" fmla="*/ 0 h 1522641"/>
                <a:gd name="connsiteX0" fmla="*/ 209433 w 696456"/>
                <a:gd name="connsiteY0" fmla="*/ 0 h 1522641"/>
                <a:gd name="connsiteX1" fmla="*/ 696456 w 696456"/>
                <a:gd name="connsiteY1" fmla="*/ 891485 h 1522641"/>
                <a:gd name="connsiteX2" fmla="*/ 475651 w 696456"/>
                <a:gd name="connsiteY2" fmla="*/ 796718 h 1522641"/>
                <a:gd name="connsiteX3" fmla="*/ 475354 w 696456"/>
                <a:gd name="connsiteY3" fmla="*/ 1522641 h 1522641"/>
                <a:gd name="connsiteX4" fmla="*/ 0 w 696456"/>
                <a:gd name="connsiteY4" fmla="*/ 624880 h 1522641"/>
                <a:gd name="connsiteX5" fmla="*/ 270838 w 696456"/>
                <a:gd name="connsiteY5" fmla="*/ 747265 h 1522641"/>
                <a:gd name="connsiteX6" fmla="*/ 209433 w 696456"/>
                <a:gd name="connsiteY6" fmla="*/ 0 h 1522641"/>
                <a:gd name="connsiteX0" fmla="*/ 209433 w 696456"/>
                <a:gd name="connsiteY0" fmla="*/ 0 h 1522641"/>
                <a:gd name="connsiteX1" fmla="*/ 696456 w 696456"/>
                <a:gd name="connsiteY1" fmla="*/ 891485 h 1522641"/>
                <a:gd name="connsiteX2" fmla="*/ 475651 w 696456"/>
                <a:gd name="connsiteY2" fmla="*/ 796718 h 1522641"/>
                <a:gd name="connsiteX3" fmla="*/ 475354 w 696456"/>
                <a:gd name="connsiteY3" fmla="*/ 1522641 h 1522641"/>
                <a:gd name="connsiteX4" fmla="*/ 0 w 696456"/>
                <a:gd name="connsiteY4" fmla="*/ 624880 h 1522641"/>
                <a:gd name="connsiteX5" fmla="*/ 246479 w 696456"/>
                <a:gd name="connsiteY5" fmla="*/ 634091 h 1522641"/>
                <a:gd name="connsiteX6" fmla="*/ 209433 w 696456"/>
                <a:gd name="connsiteY6" fmla="*/ 0 h 1522641"/>
                <a:gd name="connsiteX0" fmla="*/ 209433 w 696456"/>
                <a:gd name="connsiteY0" fmla="*/ 0 h 1522641"/>
                <a:gd name="connsiteX1" fmla="*/ 696456 w 696456"/>
                <a:gd name="connsiteY1" fmla="*/ 891485 h 1522641"/>
                <a:gd name="connsiteX2" fmla="*/ 480834 w 696456"/>
                <a:gd name="connsiteY2" fmla="*/ 928544 h 1522641"/>
                <a:gd name="connsiteX3" fmla="*/ 475354 w 696456"/>
                <a:gd name="connsiteY3" fmla="*/ 1522641 h 1522641"/>
                <a:gd name="connsiteX4" fmla="*/ 0 w 696456"/>
                <a:gd name="connsiteY4" fmla="*/ 624880 h 1522641"/>
                <a:gd name="connsiteX5" fmla="*/ 246479 w 696456"/>
                <a:gd name="connsiteY5" fmla="*/ 634091 h 1522641"/>
                <a:gd name="connsiteX6" fmla="*/ 209433 w 696456"/>
                <a:gd name="connsiteY6" fmla="*/ 0 h 1522641"/>
                <a:gd name="connsiteX0" fmla="*/ 209433 w 696456"/>
                <a:gd name="connsiteY0" fmla="*/ 0 h 1522641"/>
                <a:gd name="connsiteX1" fmla="*/ 696456 w 696456"/>
                <a:gd name="connsiteY1" fmla="*/ 891485 h 1522641"/>
                <a:gd name="connsiteX2" fmla="*/ 365412 w 696456"/>
                <a:gd name="connsiteY2" fmla="*/ 815137 h 1522641"/>
                <a:gd name="connsiteX3" fmla="*/ 475354 w 696456"/>
                <a:gd name="connsiteY3" fmla="*/ 1522641 h 1522641"/>
                <a:gd name="connsiteX4" fmla="*/ 0 w 696456"/>
                <a:gd name="connsiteY4" fmla="*/ 624880 h 1522641"/>
                <a:gd name="connsiteX5" fmla="*/ 246479 w 696456"/>
                <a:gd name="connsiteY5" fmla="*/ 634091 h 1522641"/>
                <a:gd name="connsiteX6" fmla="*/ 209433 w 696456"/>
                <a:gd name="connsiteY6" fmla="*/ 0 h 1522641"/>
                <a:gd name="connsiteX0" fmla="*/ 209433 w 696456"/>
                <a:gd name="connsiteY0" fmla="*/ 0 h 1522641"/>
                <a:gd name="connsiteX1" fmla="*/ 696456 w 696456"/>
                <a:gd name="connsiteY1" fmla="*/ 891485 h 1522641"/>
                <a:gd name="connsiteX2" fmla="*/ 365412 w 696456"/>
                <a:gd name="connsiteY2" fmla="*/ 815137 h 1522641"/>
                <a:gd name="connsiteX3" fmla="*/ 475354 w 696456"/>
                <a:gd name="connsiteY3" fmla="*/ 1522641 h 1522641"/>
                <a:gd name="connsiteX4" fmla="*/ 0 w 696456"/>
                <a:gd name="connsiteY4" fmla="*/ 624880 h 1522641"/>
                <a:gd name="connsiteX5" fmla="*/ 340376 w 696456"/>
                <a:gd name="connsiteY5" fmla="*/ 700968 h 1522641"/>
                <a:gd name="connsiteX6" fmla="*/ 209433 w 696456"/>
                <a:gd name="connsiteY6" fmla="*/ 0 h 1522641"/>
                <a:gd name="connsiteX0" fmla="*/ 319878 w 806901"/>
                <a:gd name="connsiteY0" fmla="*/ 0 h 1522641"/>
                <a:gd name="connsiteX1" fmla="*/ 806901 w 806901"/>
                <a:gd name="connsiteY1" fmla="*/ 891485 h 1522641"/>
                <a:gd name="connsiteX2" fmla="*/ 475857 w 806901"/>
                <a:gd name="connsiteY2" fmla="*/ 815137 h 1522641"/>
                <a:gd name="connsiteX3" fmla="*/ 585799 w 806901"/>
                <a:gd name="connsiteY3" fmla="*/ 1522641 h 1522641"/>
                <a:gd name="connsiteX4" fmla="*/ 0 w 806901"/>
                <a:gd name="connsiteY4" fmla="*/ 503672 h 1522641"/>
                <a:gd name="connsiteX5" fmla="*/ 450821 w 806901"/>
                <a:gd name="connsiteY5" fmla="*/ 700968 h 1522641"/>
                <a:gd name="connsiteX6" fmla="*/ 319878 w 806901"/>
                <a:gd name="connsiteY6" fmla="*/ 0 h 1522641"/>
                <a:gd name="connsiteX0" fmla="*/ 319878 w 865961"/>
                <a:gd name="connsiteY0" fmla="*/ 0 h 1522641"/>
                <a:gd name="connsiteX1" fmla="*/ 865960 w 865961"/>
                <a:gd name="connsiteY1" fmla="*/ 1012964 h 1522641"/>
                <a:gd name="connsiteX2" fmla="*/ 475857 w 865961"/>
                <a:gd name="connsiteY2" fmla="*/ 815137 h 1522641"/>
                <a:gd name="connsiteX3" fmla="*/ 585799 w 865961"/>
                <a:gd name="connsiteY3" fmla="*/ 1522641 h 1522641"/>
                <a:gd name="connsiteX4" fmla="*/ 0 w 865961"/>
                <a:gd name="connsiteY4" fmla="*/ 503672 h 1522641"/>
                <a:gd name="connsiteX5" fmla="*/ 450821 w 865961"/>
                <a:gd name="connsiteY5" fmla="*/ 700968 h 1522641"/>
                <a:gd name="connsiteX6" fmla="*/ 319878 w 865961"/>
                <a:gd name="connsiteY6" fmla="*/ 0 h 1522641"/>
                <a:gd name="connsiteX0" fmla="*/ 319878 w 865961"/>
                <a:gd name="connsiteY0" fmla="*/ 0 h 1522641"/>
                <a:gd name="connsiteX1" fmla="*/ 865960 w 865961"/>
                <a:gd name="connsiteY1" fmla="*/ 1012964 h 1522641"/>
                <a:gd name="connsiteX2" fmla="*/ 445997 w 865961"/>
                <a:gd name="connsiteY2" fmla="*/ 861940 h 1522641"/>
                <a:gd name="connsiteX3" fmla="*/ 585799 w 865961"/>
                <a:gd name="connsiteY3" fmla="*/ 1522641 h 1522641"/>
                <a:gd name="connsiteX4" fmla="*/ 0 w 865961"/>
                <a:gd name="connsiteY4" fmla="*/ 503672 h 1522641"/>
                <a:gd name="connsiteX5" fmla="*/ 450821 w 865961"/>
                <a:gd name="connsiteY5" fmla="*/ 700968 h 1522641"/>
                <a:gd name="connsiteX6" fmla="*/ 319878 w 865961"/>
                <a:gd name="connsiteY6" fmla="*/ 0 h 1522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65961" h="1522641">
                  <a:moveTo>
                    <a:pt x="319878" y="0"/>
                  </a:moveTo>
                  <a:lnTo>
                    <a:pt x="865960" y="1012964"/>
                  </a:lnTo>
                  <a:lnTo>
                    <a:pt x="445997" y="861940"/>
                  </a:lnTo>
                  <a:cubicBezTo>
                    <a:pt x="444170" y="1059972"/>
                    <a:pt x="587626" y="1324609"/>
                    <a:pt x="585799" y="1522641"/>
                  </a:cubicBezTo>
                  <a:lnTo>
                    <a:pt x="0" y="503672"/>
                  </a:lnTo>
                  <a:lnTo>
                    <a:pt x="450821" y="700968"/>
                  </a:lnTo>
                  <a:cubicBezTo>
                    <a:pt x="450821" y="491764"/>
                    <a:pt x="319878" y="209204"/>
                    <a:pt x="319878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7" name="Isosceles Triangle 30"/>
            <p:cNvSpPr/>
            <p:nvPr/>
          </p:nvSpPr>
          <p:spPr>
            <a:xfrm rot="18794210">
              <a:off x="2722704" y="2061299"/>
              <a:ext cx="192498" cy="514096"/>
            </a:xfrm>
            <a:custGeom>
              <a:avLst/>
              <a:gdLst>
                <a:gd name="connsiteX0" fmla="*/ 209433 w 696456"/>
                <a:gd name="connsiteY0" fmla="*/ 0 h 1522641"/>
                <a:gd name="connsiteX1" fmla="*/ 696456 w 696456"/>
                <a:gd name="connsiteY1" fmla="*/ 891485 h 1522641"/>
                <a:gd name="connsiteX2" fmla="*/ 483587 w 696456"/>
                <a:gd name="connsiteY2" fmla="*/ 891485 h 1522641"/>
                <a:gd name="connsiteX3" fmla="*/ 475354 w 696456"/>
                <a:gd name="connsiteY3" fmla="*/ 1522641 h 1522641"/>
                <a:gd name="connsiteX4" fmla="*/ 0 w 696456"/>
                <a:gd name="connsiteY4" fmla="*/ 624880 h 1522641"/>
                <a:gd name="connsiteX5" fmla="*/ 324307 w 696456"/>
                <a:gd name="connsiteY5" fmla="*/ 772149 h 1522641"/>
                <a:gd name="connsiteX6" fmla="*/ 209433 w 696456"/>
                <a:gd name="connsiteY6" fmla="*/ 0 h 1522641"/>
                <a:gd name="connsiteX0" fmla="*/ 209433 w 696456"/>
                <a:gd name="connsiteY0" fmla="*/ 0 h 1522641"/>
                <a:gd name="connsiteX1" fmla="*/ 696456 w 696456"/>
                <a:gd name="connsiteY1" fmla="*/ 891485 h 1522641"/>
                <a:gd name="connsiteX2" fmla="*/ 483587 w 696456"/>
                <a:gd name="connsiteY2" fmla="*/ 891485 h 1522641"/>
                <a:gd name="connsiteX3" fmla="*/ 475354 w 696456"/>
                <a:gd name="connsiteY3" fmla="*/ 1522641 h 1522641"/>
                <a:gd name="connsiteX4" fmla="*/ 0 w 696456"/>
                <a:gd name="connsiteY4" fmla="*/ 624880 h 1522641"/>
                <a:gd name="connsiteX5" fmla="*/ 306386 w 696456"/>
                <a:gd name="connsiteY5" fmla="*/ 827860 h 1522641"/>
                <a:gd name="connsiteX6" fmla="*/ 209433 w 696456"/>
                <a:gd name="connsiteY6" fmla="*/ 0 h 1522641"/>
                <a:gd name="connsiteX0" fmla="*/ 209433 w 696456"/>
                <a:gd name="connsiteY0" fmla="*/ 0 h 1522641"/>
                <a:gd name="connsiteX1" fmla="*/ 696456 w 696456"/>
                <a:gd name="connsiteY1" fmla="*/ 891485 h 1522641"/>
                <a:gd name="connsiteX2" fmla="*/ 483587 w 696456"/>
                <a:gd name="connsiteY2" fmla="*/ 891485 h 1522641"/>
                <a:gd name="connsiteX3" fmla="*/ 475354 w 696456"/>
                <a:gd name="connsiteY3" fmla="*/ 1522641 h 1522641"/>
                <a:gd name="connsiteX4" fmla="*/ 0 w 696456"/>
                <a:gd name="connsiteY4" fmla="*/ 624880 h 1522641"/>
                <a:gd name="connsiteX5" fmla="*/ 270838 w 696456"/>
                <a:gd name="connsiteY5" fmla="*/ 747265 h 1522641"/>
                <a:gd name="connsiteX6" fmla="*/ 209433 w 696456"/>
                <a:gd name="connsiteY6" fmla="*/ 0 h 1522641"/>
                <a:gd name="connsiteX0" fmla="*/ 209433 w 696456"/>
                <a:gd name="connsiteY0" fmla="*/ 0 h 1522641"/>
                <a:gd name="connsiteX1" fmla="*/ 696456 w 696456"/>
                <a:gd name="connsiteY1" fmla="*/ 891485 h 1522641"/>
                <a:gd name="connsiteX2" fmla="*/ 475651 w 696456"/>
                <a:gd name="connsiteY2" fmla="*/ 796718 h 1522641"/>
                <a:gd name="connsiteX3" fmla="*/ 475354 w 696456"/>
                <a:gd name="connsiteY3" fmla="*/ 1522641 h 1522641"/>
                <a:gd name="connsiteX4" fmla="*/ 0 w 696456"/>
                <a:gd name="connsiteY4" fmla="*/ 624880 h 1522641"/>
                <a:gd name="connsiteX5" fmla="*/ 270838 w 696456"/>
                <a:gd name="connsiteY5" fmla="*/ 747265 h 1522641"/>
                <a:gd name="connsiteX6" fmla="*/ 209433 w 696456"/>
                <a:gd name="connsiteY6" fmla="*/ 0 h 1522641"/>
                <a:gd name="connsiteX0" fmla="*/ 209433 w 696456"/>
                <a:gd name="connsiteY0" fmla="*/ 0 h 1522641"/>
                <a:gd name="connsiteX1" fmla="*/ 696456 w 696456"/>
                <a:gd name="connsiteY1" fmla="*/ 891485 h 1522641"/>
                <a:gd name="connsiteX2" fmla="*/ 475651 w 696456"/>
                <a:gd name="connsiteY2" fmla="*/ 796718 h 1522641"/>
                <a:gd name="connsiteX3" fmla="*/ 475354 w 696456"/>
                <a:gd name="connsiteY3" fmla="*/ 1522641 h 1522641"/>
                <a:gd name="connsiteX4" fmla="*/ 0 w 696456"/>
                <a:gd name="connsiteY4" fmla="*/ 624880 h 1522641"/>
                <a:gd name="connsiteX5" fmla="*/ 246479 w 696456"/>
                <a:gd name="connsiteY5" fmla="*/ 634091 h 1522641"/>
                <a:gd name="connsiteX6" fmla="*/ 209433 w 696456"/>
                <a:gd name="connsiteY6" fmla="*/ 0 h 1522641"/>
                <a:gd name="connsiteX0" fmla="*/ 209433 w 696456"/>
                <a:gd name="connsiteY0" fmla="*/ 0 h 1522641"/>
                <a:gd name="connsiteX1" fmla="*/ 696456 w 696456"/>
                <a:gd name="connsiteY1" fmla="*/ 891485 h 1522641"/>
                <a:gd name="connsiteX2" fmla="*/ 480834 w 696456"/>
                <a:gd name="connsiteY2" fmla="*/ 928544 h 1522641"/>
                <a:gd name="connsiteX3" fmla="*/ 475354 w 696456"/>
                <a:gd name="connsiteY3" fmla="*/ 1522641 h 1522641"/>
                <a:gd name="connsiteX4" fmla="*/ 0 w 696456"/>
                <a:gd name="connsiteY4" fmla="*/ 624880 h 1522641"/>
                <a:gd name="connsiteX5" fmla="*/ 246479 w 696456"/>
                <a:gd name="connsiteY5" fmla="*/ 634091 h 1522641"/>
                <a:gd name="connsiteX6" fmla="*/ 209433 w 696456"/>
                <a:gd name="connsiteY6" fmla="*/ 0 h 1522641"/>
                <a:gd name="connsiteX0" fmla="*/ 209433 w 696456"/>
                <a:gd name="connsiteY0" fmla="*/ 0 h 1522641"/>
                <a:gd name="connsiteX1" fmla="*/ 696456 w 696456"/>
                <a:gd name="connsiteY1" fmla="*/ 891485 h 1522641"/>
                <a:gd name="connsiteX2" fmla="*/ 365412 w 696456"/>
                <a:gd name="connsiteY2" fmla="*/ 815137 h 1522641"/>
                <a:gd name="connsiteX3" fmla="*/ 475354 w 696456"/>
                <a:gd name="connsiteY3" fmla="*/ 1522641 h 1522641"/>
                <a:gd name="connsiteX4" fmla="*/ 0 w 696456"/>
                <a:gd name="connsiteY4" fmla="*/ 624880 h 1522641"/>
                <a:gd name="connsiteX5" fmla="*/ 246479 w 696456"/>
                <a:gd name="connsiteY5" fmla="*/ 634091 h 1522641"/>
                <a:gd name="connsiteX6" fmla="*/ 209433 w 696456"/>
                <a:gd name="connsiteY6" fmla="*/ 0 h 1522641"/>
                <a:gd name="connsiteX0" fmla="*/ 209433 w 696456"/>
                <a:gd name="connsiteY0" fmla="*/ 0 h 1522641"/>
                <a:gd name="connsiteX1" fmla="*/ 696456 w 696456"/>
                <a:gd name="connsiteY1" fmla="*/ 891485 h 1522641"/>
                <a:gd name="connsiteX2" fmla="*/ 365412 w 696456"/>
                <a:gd name="connsiteY2" fmla="*/ 815137 h 1522641"/>
                <a:gd name="connsiteX3" fmla="*/ 475354 w 696456"/>
                <a:gd name="connsiteY3" fmla="*/ 1522641 h 1522641"/>
                <a:gd name="connsiteX4" fmla="*/ 0 w 696456"/>
                <a:gd name="connsiteY4" fmla="*/ 624880 h 1522641"/>
                <a:gd name="connsiteX5" fmla="*/ 340376 w 696456"/>
                <a:gd name="connsiteY5" fmla="*/ 700968 h 1522641"/>
                <a:gd name="connsiteX6" fmla="*/ 209433 w 696456"/>
                <a:gd name="connsiteY6" fmla="*/ 0 h 1522641"/>
                <a:gd name="connsiteX0" fmla="*/ 319878 w 806901"/>
                <a:gd name="connsiteY0" fmla="*/ 0 h 1522641"/>
                <a:gd name="connsiteX1" fmla="*/ 806901 w 806901"/>
                <a:gd name="connsiteY1" fmla="*/ 891485 h 1522641"/>
                <a:gd name="connsiteX2" fmla="*/ 475857 w 806901"/>
                <a:gd name="connsiteY2" fmla="*/ 815137 h 1522641"/>
                <a:gd name="connsiteX3" fmla="*/ 585799 w 806901"/>
                <a:gd name="connsiteY3" fmla="*/ 1522641 h 1522641"/>
                <a:gd name="connsiteX4" fmla="*/ 0 w 806901"/>
                <a:gd name="connsiteY4" fmla="*/ 503672 h 1522641"/>
                <a:gd name="connsiteX5" fmla="*/ 450821 w 806901"/>
                <a:gd name="connsiteY5" fmla="*/ 700968 h 1522641"/>
                <a:gd name="connsiteX6" fmla="*/ 319878 w 806901"/>
                <a:gd name="connsiteY6" fmla="*/ 0 h 1522641"/>
                <a:gd name="connsiteX0" fmla="*/ 319878 w 865961"/>
                <a:gd name="connsiteY0" fmla="*/ 0 h 1522641"/>
                <a:gd name="connsiteX1" fmla="*/ 865960 w 865961"/>
                <a:gd name="connsiteY1" fmla="*/ 1012964 h 1522641"/>
                <a:gd name="connsiteX2" fmla="*/ 475857 w 865961"/>
                <a:gd name="connsiteY2" fmla="*/ 815137 h 1522641"/>
                <a:gd name="connsiteX3" fmla="*/ 585799 w 865961"/>
                <a:gd name="connsiteY3" fmla="*/ 1522641 h 1522641"/>
                <a:gd name="connsiteX4" fmla="*/ 0 w 865961"/>
                <a:gd name="connsiteY4" fmla="*/ 503672 h 1522641"/>
                <a:gd name="connsiteX5" fmla="*/ 450821 w 865961"/>
                <a:gd name="connsiteY5" fmla="*/ 700968 h 1522641"/>
                <a:gd name="connsiteX6" fmla="*/ 319878 w 865961"/>
                <a:gd name="connsiteY6" fmla="*/ 0 h 1522641"/>
                <a:gd name="connsiteX0" fmla="*/ 319878 w 865961"/>
                <a:gd name="connsiteY0" fmla="*/ 0 h 1522641"/>
                <a:gd name="connsiteX1" fmla="*/ 865960 w 865961"/>
                <a:gd name="connsiteY1" fmla="*/ 1012964 h 1522641"/>
                <a:gd name="connsiteX2" fmla="*/ 445997 w 865961"/>
                <a:gd name="connsiteY2" fmla="*/ 861940 h 1522641"/>
                <a:gd name="connsiteX3" fmla="*/ 585799 w 865961"/>
                <a:gd name="connsiteY3" fmla="*/ 1522641 h 1522641"/>
                <a:gd name="connsiteX4" fmla="*/ 0 w 865961"/>
                <a:gd name="connsiteY4" fmla="*/ 503672 h 1522641"/>
                <a:gd name="connsiteX5" fmla="*/ 450821 w 865961"/>
                <a:gd name="connsiteY5" fmla="*/ 700968 h 1522641"/>
                <a:gd name="connsiteX6" fmla="*/ 319878 w 865961"/>
                <a:gd name="connsiteY6" fmla="*/ 0 h 1522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65961" h="1522641">
                  <a:moveTo>
                    <a:pt x="319878" y="0"/>
                  </a:moveTo>
                  <a:lnTo>
                    <a:pt x="865960" y="1012964"/>
                  </a:lnTo>
                  <a:lnTo>
                    <a:pt x="445997" y="861940"/>
                  </a:lnTo>
                  <a:cubicBezTo>
                    <a:pt x="444170" y="1059972"/>
                    <a:pt x="587626" y="1324609"/>
                    <a:pt x="585799" y="1522641"/>
                  </a:cubicBezTo>
                  <a:lnTo>
                    <a:pt x="0" y="503672"/>
                  </a:lnTo>
                  <a:lnTo>
                    <a:pt x="450821" y="700968"/>
                  </a:lnTo>
                  <a:cubicBezTo>
                    <a:pt x="450821" y="491764"/>
                    <a:pt x="319878" y="209204"/>
                    <a:pt x="319878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4803525" y="540560"/>
            <a:ext cx="35888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Batasan</a:t>
            </a:r>
            <a:r>
              <a:rPr lang="en-US" altLang="ko-KR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8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Masalah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120316927"/>
              </p:ext>
            </p:extLst>
          </p:nvPr>
        </p:nvGraphicFramePr>
        <p:xfrm>
          <a:off x="4355976" y="1136069"/>
          <a:ext cx="4536504" cy="19485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63" name="Group 62"/>
          <p:cNvGrpSpPr/>
          <p:nvPr/>
        </p:nvGrpSpPr>
        <p:grpSpPr>
          <a:xfrm>
            <a:off x="-301346" y="798533"/>
            <a:ext cx="2131281" cy="1453434"/>
            <a:chOff x="-301346" y="798533"/>
            <a:chExt cx="2131281" cy="1453434"/>
          </a:xfrm>
        </p:grpSpPr>
        <p:sp>
          <p:nvSpPr>
            <p:cNvPr id="9" name="Freeform 8"/>
            <p:cNvSpPr/>
            <p:nvPr/>
          </p:nvSpPr>
          <p:spPr>
            <a:xfrm rot="2062115">
              <a:off x="729413" y="1132447"/>
              <a:ext cx="1100522" cy="1119520"/>
            </a:xfrm>
            <a:custGeom>
              <a:avLst/>
              <a:gdLst>
                <a:gd name="connsiteX0" fmla="*/ 280970 w 1117102"/>
                <a:gd name="connsiteY0" fmla="*/ 263948 h 1119520"/>
                <a:gd name="connsiteX1" fmla="*/ 706388 w 1117102"/>
                <a:gd name="connsiteY1" fmla="*/ 20162 h 1119520"/>
                <a:gd name="connsiteX2" fmla="*/ 775867 w 1117102"/>
                <a:gd name="connsiteY2" fmla="*/ 4813 h 1119520"/>
                <a:gd name="connsiteX3" fmla="*/ 806820 w 1117102"/>
                <a:gd name="connsiteY3" fmla="*/ 75346 h 1119520"/>
                <a:gd name="connsiteX4" fmla="*/ 588921 w 1117102"/>
                <a:gd name="connsiteY4" fmla="*/ 372448 h 1119520"/>
                <a:gd name="connsiteX5" fmla="*/ 938531 w 1117102"/>
                <a:gd name="connsiteY5" fmla="*/ 341435 h 1119520"/>
                <a:gd name="connsiteX6" fmla="*/ 1025933 w 1117102"/>
                <a:gd name="connsiteY6" fmla="*/ 516239 h 1119520"/>
                <a:gd name="connsiteX7" fmla="*/ 1034391 w 1117102"/>
                <a:gd name="connsiteY7" fmla="*/ 702321 h 1119520"/>
                <a:gd name="connsiteX8" fmla="*/ 1014655 w 1117102"/>
                <a:gd name="connsiteY8" fmla="*/ 913779 h 1119520"/>
                <a:gd name="connsiteX9" fmla="*/ 1006197 w 1117102"/>
                <a:gd name="connsiteY9" fmla="*/ 1054750 h 1119520"/>
                <a:gd name="connsiteX10" fmla="*/ 259048 w 1117102"/>
                <a:gd name="connsiteY10" fmla="*/ 1066027 h 1119520"/>
                <a:gd name="connsiteX11" fmla="*/ 23491 w 1117102"/>
                <a:gd name="connsiteY11" fmla="*/ 992277 h 1119520"/>
                <a:gd name="connsiteX12" fmla="*/ 0 w 1117102"/>
                <a:gd name="connsiteY12" fmla="*/ 957928 h 1119520"/>
                <a:gd name="connsiteX13" fmla="*/ 10098 w 1117102"/>
                <a:gd name="connsiteY13" fmla="*/ 495849 h 1119520"/>
                <a:gd name="connsiteX14" fmla="*/ 16214 w 1117102"/>
                <a:gd name="connsiteY14" fmla="*/ 494102 h 1119520"/>
                <a:gd name="connsiteX15" fmla="*/ 16580 w 1117102"/>
                <a:gd name="connsiteY15" fmla="*/ 495501 h 1119520"/>
                <a:gd name="connsiteX16" fmla="*/ 16580 w 1117102"/>
                <a:gd name="connsiteY16" fmla="*/ 519208 h 1119520"/>
                <a:gd name="connsiteX17" fmla="*/ 53230 w 1117102"/>
                <a:gd name="connsiteY17" fmla="*/ 504961 h 1119520"/>
                <a:gd name="connsiteX18" fmla="*/ 163187 w 1117102"/>
                <a:gd name="connsiteY18" fmla="*/ 352712 h 1119520"/>
                <a:gd name="connsiteX19" fmla="*/ 280970 w 1117102"/>
                <a:gd name="connsiteY19" fmla="*/ 263948 h 1119520"/>
                <a:gd name="connsiteX0" fmla="*/ 280970 w 1117102"/>
                <a:gd name="connsiteY0" fmla="*/ 263948 h 1119520"/>
                <a:gd name="connsiteX1" fmla="*/ 706388 w 1117102"/>
                <a:gd name="connsiteY1" fmla="*/ 20162 h 1119520"/>
                <a:gd name="connsiteX2" fmla="*/ 775867 w 1117102"/>
                <a:gd name="connsiteY2" fmla="*/ 4813 h 1119520"/>
                <a:gd name="connsiteX3" fmla="*/ 806820 w 1117102"/>
                <a:gd name="connsiteY3" fmla="*/ 75346 h 1119520"/>
                <a:gd name="connsiteX4" fmla="*/ 588921 w 1117102"/>
                <a:gd name="connsiteY4" fmla="*/ 372448 h 1119520"/>
                <a:gd name="connsiteX5" fmla="*/ 938531 w 1117102"/>
                <a:gd name="connsiteY5" fmla="*/ 341435 h 1119520"/>
                <a:gd name="connsiteX6" fmla="*/ 1025933 w 1117102"/>
                <a:gd name="connsiteY6" fmla="*/ 516239 h 1119520"/>
                <a:gd name="connsiteX7" fmla="*/ 1034391 w 1117102"/>
                <a:gd name="connsiteY7" fmla="*/ 702321 h 1119520"/>
                <a:gd name="connsiteX8" fmla="*/ 1014655 w 1117102"/>
                <a:gd name="connsiteY8" fmla="*/ 913779 h 1119520"/>
                <a:gd name="connsiteX9" fmla="*/ 1006197 w 1117102"/>
                <a:gd name="connsiteY9" fmla="*/ 1054750 h 1119520"/>
                <a:gd name="connsiteX10" fmla="*/ 259048 w 1117102"/>
                <a:gd name="connsiteY10" fmla="*/ 1066027 h 1119520"/>
                <a:gd name="connsiteX11" fmla="*/ 23491 w 1117102"/>
                <a:gd name="connsiteY11" fmla="*/ 992277 h 1119520"/>
                <a:gd name="connsiteX12" fmla="*/ 0 w 1117102"/>
                <a:gd name="connsiteY12" fmla="*/ 957928 h 1119520"/>
                <a:gd name="connsiteX13" fmla="*/ 10098 w 1117102"/>
                <a:gd name="connsiteY13" fmla="*/ 495849 h 1119520"/>
                <a:gd name="connsiteX14" fmla="*/ 16214 w 1117102"/>
                <a:gd name="connsiteY14" fmla="*/ 494102 h 1119520"/>
                <a:gd name="connsiteX15" fmla="*/ 16580 w 1117102"/>
                <a:gd name="connsiteY15" fmla="*/ 495501 h 1119520"/>
                <a:gd name="connsiteX16" fmla="*/ 16580 w 1117102"/>
                <a:gd name="connsiteY16" fmla="*/ 519208 h 1119520"/>
                <a:gd name="connsiteX17" fmla="*/ 53230 w 1117102"/>
                <a:gd name="connsiteY17" fmla="*/ 504961 h 1119520"/>
                <a:gd name="connsiteX18" fmla="*/ 163187 w 1117102"/>
                <a:gd name="connsiteY18" fmla="*/ 352712 h 1119520"/>
                <a:gd name="connsiteX19" fmla="*/ 280970 w 1117102"/>
                <a:gd name="connsiteY19" fmla="*/ 263948 h 1119520"/>
                <a:gd name="connsiteX0" fmla="*/ 280970 w 1117102"/>
                <a:gd name="connsiteY0" fmla="*/ 263948 h 1119520"/>
                <a:gd name="connsiteX1" fmla="*/ 706388 w 1117102"/>
                <a:gd name="connsiteY1" fmla="*/ 20162 h 1119520"/>
                <a:gd name="connsiteX2" fmla="*/ 775867 w 1117102"/>
                <a:gd name="connsiteY2" fmla="*/ 4813 h 1119520"/>
                <a:gd name="connsiteX3" fmla="*/ 806820 w 1117102"/>
                <a:gd name="connsiteY3" fmla="*/ 75346 h 1119520"/>
                <a:gd name="connsiteX4" fmla="*/ 588921 w 1117102"/>
                <a:gd name="connsiteY4" fmla="*/ 372448 h 1119520"/>
                <a:gd name="connsiteX5" fmla="*/ 938531 w 1117102"/>
                <a:gd name="connsiteY5" fmla="*/ 341435 h 1119520"/>
                <a:gd name="connsiteX6" fmla="*/ 1025933 w 1117102"/>
                <a:gd name="connsiteY6" fmla="*/ 516239 h 1119520"/>
                <a:gd name="connsiteX7" fmla="*/ 1034391 w 1117102"/>
                <a:gd name="connsiteY7" fmla="*/ 702321 h 1119520"/>
                <a:gd name="connsiteX8" fmla="*/ 1014655 w 1117102"/>
                <a:gd name="connsiteY8" fmla="*/ 913779 h 1119520"/>
                <a:gd name="connsiteX9" fmla="*/ 1006197 w 1117102"/>
                <a:gd name="connsiteY9" fmla="*/ 1054750 h 1119520"/>
                <a:gd name="connsiteX10" fmla="*/ 259048 w 1117102"/>
                <a:gd name="connsiteY10" fmla="*/ 1066027 h 1119520"/>
                <a:gd name="connsiteX11" fmla="*/ 23491 w 1117102"/>
                <a:gd name="connsiteY11" fmla="*/ 992277 h 1119520"/>
                <a:gd name="connsiteX12" fmla="*/ 0 w 1117102"/>
                <a:gd name="connsiteY12" fmla="*/ 957928 h 1119520"/>
                <a:gd name="connsiteX13" fmla="*/ 10098 w 1117102"/>
                <a:gd name="connsiteY13" fmla="*/ 495849 h 1119520"/>
                <a:gd name="connsiteX14" fmla="*/ 16214 w 1117102"/>
                <a:gd name="connsiteY14" fmla="*/ 494102 h 1119520"/>
                <a:gd name="connsiteX15" fmla="*/ 16580 w 1117102"/>
                <a:gd name="connsiteY15" fmla="*/ 519208 h 1119520"/>
                <a:gd name="connsiteX16" fmla="*/ 53230 w 1117102"/>
                <a:gd name="connsiteY16" fmla="*/ 504961 h 1119520"/>
                <a:gd name="connsiteX17" fmla="*/ 163187 w 1117102"/>
                <a:gd name="connsiteY17" fmla="*/ 352712 h 1119520"/>
                <a:gd name="connsiteX18" fmla="*/ 280970 w 1117102"/>
                <a:gd name="connsiteY18" fmla="*/ 263948 h 1119520"/>
                <a:gd name="connsiteX0" fmla="*/ 280970 w 1117102"/>
                <a:gd name="connsiteY0" fmla="*/ 263948 h 1119520"/>
                <a:gd name="connsiteX1" fmla="*/ 706388 w 1117102"/>
                <a:gd name="connsiteY1" fmla="*/ 20162 h 1119520"/>
                <a:gd name="connsiteX2" fmla="*/ 775867 w 1117102"/>
                <a:gd name="connsiteY2" fmla="*/ 4813 h 1119520"/>
                <a:gd name="connsiteX3" fmla="*/ 806820 w 1117102"/>
                <a:gd name="connsiteY3" fmla="*/ 75346 h 1119520"/>
                <a:gd name="connsiteX4" fmla="*/ 588921 w 1117102"/>
                <a:gd name="connsiteY4" fmla="*/ 372448 h 1119520"/>
                <a:gd name="connsiteX5" fmla="*/ 938531 w 1117102"/>
                <a:gd name="connsiteY5" fmla="*/ 341435 h 1119520"/>
                <a:gd name="connsiteX6" fmla="*/ 1025933 w 1117102"/>
                <a:gd name="connsiteY6" fmla="*/ 516239 h 1119520"/>
                <a:gd name="connsiteX7" fmla="*/ 1034391 w 1117102"/>
                <a:gd name="connsiteY7" fmla="*/ 702321 h 1119520"/>
                <a:gd name="connsiteX8" fmla="*/ 1014655 w 1117102"/>
                <a:gd name="connsiteY8" fmla="*/ 913779 h 1119520"/>
                <a:gd name="connsiteX9" fmla="*/ 1006197 w 1117102"/>
                <a:gd name="connsiteY9" fmla="*/ 1054750 h 1119520"/>
                <a:gd name="connsiteX10" fmla="*/ 259048 w 1117102"/>
                <a:gd name="connsiteY10" fmla="*/ 1066027 h 1119520"/>
                <a:gd name="connsiteX11" fmla="*/ 23491 w 1117102"/>
                <a:gd name="connsiteY11" fmla="*/ 992277 h 1119520"/>
                <a:gd name="connsiteX12" fmla="*/ 0 w 1117102"/>
                <a:gd name="connsiteY12" fmla="*/ 957928 h 1119520"/>
                <a:gd name="connsiteX13" fmla="*/ 10098 w 1117102"/>
                <a:gd name="connsiteY13" fmla="*/ 495849 h 1119520"/>
                <a:gd name="connsiteX14" fmla="*/ 16580 w 1117102"/>
                <a:gd name="connsiteY14" fmla="*/ 519208 h 1119520"/>
                <a:gd name="connsiteX15" fmla="*/ 53230 w 1117102"/>
                <a:gd name="connsiteY15" fmla="*/ 504961 h 1119520"/>
                <a:gd name="connsiteX16" fmla="*/ 163187 w 1117102"/>
                <a:gd name="connsiteY16" fmla="*/ 352712 h 1119520"/>
                <a:gd name="connsiteX17" fmla="*/ 280970 w 1117102"/>
                <a:gd name="connsiteY17" fmla="*/ 263948 h 1119520"/>
                <a:gd name="connsiteX0" fmla="*/ 280970 w 1117102"/>
                <a:gd name="connsiteY0" fmla="*/ 263948 h 1119520"/>
                <a:gd name="connsiteX1" fmla="*/ 706388 w 1117102"/>
                <a:gd name="connsiteY1" fmla="*/ 20162 h 1119520"/>
                <a:gd name="connsiteX2" fmla="*/ 775867 w 1117102"/>
                <a:gd name="connsiteY2" fmla="*/ 4813 h 1119520"/>
                <a:gd name="connsiteX3" fmla="*/ 806820 w 1117102"/>
                <a:gd name="connsiteY3" fmla="*/ 75346 h 1119520"/>
                <a:gd name="connsiteX4" fmla="*/ 588921 w 1117102"/>
                <a:gd name="connsiteY4" fmla="*/ 372448 h 1119520"/>
                <a:gd name="connsiteX5" fmla="*/ 938531 w 1117102"/>
                <a:gd name="connsiteY5" fmla="*/ 341435 h 1119520"/>
                <a:gd name="connsiteX6" fmla="*/ 1025933 w 1117102"/>
                <a:gd name="connsiteY6" fmla="*/ 516239 h 1119520"/>
                <a:gd name="connsiteX7" fmla="*/ 1034391 w 1117102"/>
                <a:gd name="connsiteY7" fmla="*/ 702321 h 1119520"/>
                <a:gd name="connsiteX8" fmla="*/ 1014655 w 1117102"/>
                <a:gd name="connsiteY8" fmla="*/ 913779 h 1119520"/>
                <a:gd name="connsiteX9" fmla="*/ 1006197 w 1117102"/>
                <a:gd name="connsiteY9" fmla="*/ 1054750 h 1119520"/>
                <a:gd name="connsiteX10" fmla="*/ 259048 w 1117102"/>
                <a:gd name="connsiteY10" fmla="*/ 1066027 h 1119520"/>
                <a:gd name="connsiteX11" fmla="*/ 23491 w 1117102"/>
                <a:gd name="connsiteY11" fmla="*/ 992277 h 1119520"/>
                <a:gd name="connsiteX12" fmla="*/ 0 w 1117102"/>
                <a:gd name="connsiteY12" fmla="*/ 957928 h 1119520"/>
                <a:gd name="connsiteX13" fmla="*/ 16580 w 1117102"/>
                <a:gd name="connsiteY13" fmla="*/ 519208 h 1119520"/>
                <a:gd name="connsiteX14" fmla="*/ 53230 w 1117102"/>
                <a:gd name="connsiteY14" fmla="*/ 504961 h 1119520"/>
                <a:gd name="connsiteX15" fmla="*/ 163187 w 1117102"/>
                <a:gd name="connsiteY15" fmla="*/ 352712 h 1119520"/>
                <a:gd name="connsiteX16" fmla="*/ 280970 w 1117102"/>
                <a:gd name="connsiteY16" fmla="*/ 263948 h 1119520"/>
                <a:gd name="connsiteX0" fmla="*/ 280970 w 1117102"/>
                <a:gd name="connsiteY0" fmla="*/ 263948 h 1119520"/>
                <a:gd name="connsiteX1" fmla="*/ 706388 w 1117102"/>
                <a:gd name="connsiteY1" fmla="*/ 20162 h 1119520"/>
                <a:gd name="connsiteX2" fmla="*/ 775867 w 1117102"/>
                <a:gd name="connsiteY2" fmla="*/ 4813 h 1119520"/>
                <a:gd name="connsiteX3" fmla="*/ 806820 w 1117102"/>
                <a:gd name="connsiteY3" fmla="*/ 75346 h 1119520"/>
                <a:gd name="connsiteX4" fmla="*/ 588921 w 1117102"/>
                <a:gd name="connsiteY4" fmla="*/ 372448 h 1119520"/>
                <a:gd name="connsiteX5" fmla="*/ 938531 w 1117102"/>
                <a:gd name="connsiteY5" fmla="*/ 341435 h 1119520"/>
                <a:gd name="connsiteX6" fmla="*/ 1025933 w 1117102"/>
                <a:gd name="connsiteY6" fmla="*/ 516239 h 1119520"/>
                <a:gd name="connsiteX7" fmla="*/ 1034391 w 1117102"/>
                <a:gd name="connsiteY7" fmla="*/ 702321 h 1119520"/>
                <a:gd name="connsiteX8" fmla="*/ 1014655 w 1117102"/>
                <a:gd name="connsiteY8" fmla="*/ 913779 h 1119520"/>
                <a:gd name="connsiteX9" fmla="*/ 1006197 w 1117102"/>
                <a:gd name="connsiteY9" fmla="*/ 1054750 h 1119520"/>
                <a:gd name="connsiteX10" fmla="*/ 259048 w 1117102"/>
                <a:gd name="connsiteY10" fmla="*/ 1066027 h 1119520"/>
                <a:gd name="connsiteX11" fmla="*/ 23491 w 1117102"/>
                <a:gd name="connsiteY11" fmla="*/ 992277 h 1119520"/>
                <a:gd name="connsiteX12" fmla="*/ 0 w 1117102"/>
                <a:gd name="connsiteY12" fmla="*/ 957928 h 1119520"/>
                <a:gd name="connsiteX13" fmla="*/ 16580 w 1117102"/>
                <a:gd name="connsiteY13" fmla="*/ 519208 h 1119520"/>
                <a:gd name="connsiteX14" fmla="*/ 53230 w 1117102"/>
                <a:gd name="connsiteY14" fmla="*/ 504961 h 1119520"/>
                <a:gd name="connsiteX15" fmla="*/ 163187 w 1117102"/>
                <a:gd name="connsiteY15" fmla="*/ 352712 h 1119520"/>
                <a:gd name="connsiteX16" fmla="*/ 280970 w 1117102"/>
                <a:gd name="connsiteY16" fmla="*/ 263948 h 1119520"/>
                <a:gd name="connsiteX0" fmla="*/ 280970 w 1117102"/>
                <a:gd name="connsiteY0" fmla="*/ 263948 h 1119520"/>
                <a:gd name="connsiteX1" fmla="*/ 706388 w 1117102"/>
                <a:gd name="connsiteY1" fmla="*/ 20162 h 1119520"/>
                <a:gd name="connsiteX2" fmla="*/ 775867 w 1117102"/>
                <a:gd name="connsiteY2" fmla="*/ 4813 h 1119520"/>
                <a:gd name="connsiteX3" fmla="*/ 806820 w 1117102"/>
                <a:gd name="connsiteY3" fmla="*/ 75346 h 1119520"/>
                <a:gd name="connsiteX4" fmla="*/ 588921 w 1117102"/>
                <a:gd name="connsiteY4" fmla="*/ 372448 h 1119520"/>
                <a:gd name="connsiteX5" fmla="*/ 938531 w 1117102"/>
                <a:gd name="connsiteY5" fmla="*/ 341435 h 1119520"/>
                <a:gd name="connsiteX6" fmla="*/ 1025933 w 1117102"/>
                <a:gd name="connsiteY6" fmla="*/ 516239 h 1119520"/>
                <a:gd name="connsiteX7" fmla="*/ 1034391 w 1117102"/>
                <a:gd name="connsiteY7" fmla="*/ 702321 h 1119520"/>
                <a:gd name="connsiteX8" fmla="*/ 1014655 w 1117102"/>
                <a:gd name="connsiteY8" fmla="*/ 913779 h 1119520"/>
                <a:gd name="connsiteX9" fmla="*/ 1006197 w 1117102"/>
                <a:gd name="connsiteY9" fmla="*/ 1054750 h 1119520"/>
                <a:gd name="connsiteX10" fmla="*/ 259048 w 1117102"/>
                <a:gd name="connsiteY10" fmla="*/ 1066027 h 1119520"/>
                <a:gd name="connsiteX11" fmla="*/ 23491 w 1117102"/>
                <a:gd name="connsiteY11" fmla="*/ 992277 h 1119520"/>
                <a:gd name="connsiteX12" fmla="*/ 0 w 1117102"/>
                <a:gd name="connsiteY12" fmla="*/ 957928 h 1119520"/>
                <a:gd name="connsiteX13" fmla="*/ 16580 w 1117102"/>
                <a:gd name="connsiteY13" fmla="*/ 519208 h 1119520"/>
                <a:gd name="connsiteX14" fmla="*/ 53230 w 1117102"/>
                <a:gd name="connsiteY14" fmla="*/ 504961 h 1119520"/>
                <a:gd name="connsiteX15" fmla="*/ 163187 w 1117102"/>
                <a:gd name="connsiteY15" fmla="*/ 352712 h 1119520"/>
                <a:gd name="connsiteX16" fmla="*/ 280970 w 1117102"/>
                <a:gd name="connsiteY16" fmla="*/ 263948 h 1119520"/>
                <a:gd name="connsiteX0" fmla="*/ 264390 w 1100522"/>
                <a:gd name="connsiteY0" fmla="*/ 263948 h 1119520"/>
                <a:gd name="connsiteX1" fmla="*/ 689808 w 1100522"/>
                <a:gd name="connsiteY1" fmla="*/ 20162 h 1119520"/>
                <a:gd name="connsiteX2" fmla="*/ 759287 w 1100522"/>
                <a:gd name="connsiteY2" fmla="*/ 4813 h 1119520"/>
                <a:gd name="connsiteX3" fmla="*/ 790240 w 1100522"/>
                <a:gd name="connsiteY3" fmla="*/ 75346 h 1119520"/>
                <a:gd name="connsiteX4" fmla="*/ 572341 w 1100522"/>
                <a:gd name="connsiteY4" fmla="*/ 372448 h 1119520"/>
                <a:gd name="connsiteX5" fmla="*/ 921951 w 1100522"/>
                <a:gd name="connsiteY5" fmla="*/ 341435 h 1119520"/>
                <a:gd name="connsiteX6" fmla="*/ 1009353 w 1100522"/>
                <a:gd name="connsiteY6" fmla="*/ 516239 h 1119520"/>
                <a:gd name="connsiteX7" fmla="*/ 1017811 w 1100522"/>
                <a:gd name="connsiteY7" fmla="*/ 702321 h 1119520"/>
                <a:gd name="connsiteX8" fmla="*/ 998075 w 1100522"/>
                <a:gd name="connsiteY8" fmla="*/ 913779 h 1119520"/>
                <a:gd name="connsiteX9" fmla="*/ 989617 w 1100522"/>
                <a:gd name="connsiteY9" fmla="*/ 1054750 h 1119520"/>
                <a:gd name="connsiteX10" fmla="*/ 242468 w 1100522"/>
                <a:gd name="connsiteY10" fmla="*/ 1066027 h 1119520"/>
                <a:gd name="connsiteX11" fmla="*/ 6911 w 1100522"/>
                <a:gd name="connsiteY11" fmla="*/ 992277 h 1119520"/>
                <a:gd name="connsiteX12" fmla="*/ 0 w 1100522"/>
                <a:gd name="connsiteY12" fmla="*/ 519208 h 1119520"/>
                <a:gd name="connsiteX13" fmla="*/ 36650 w 1100522"/>
                <a:gd name="connsiteY13" fmla="*/ 504961 h 1119520"/>
                <a:gd name="connsiteX14" fmla="*/ 146607 w 1100522"/>
                <a:gd name="connsiteY14" fmla="*/ 352712 h 1119520"/>
                <a:gd name="connsiteX15" fmla="*/ 264390 w 1100522"/>
                <a:gd name="connsiteY15" fmla="*/ 263948 h 1119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00522" h="1119520">
                  <a:moveTo>
                    <a:pt x="264390" y="263948"/>
                  </a:moveTo>
                  <a:cubicBezTo>
                    <a:pt x="381257" y="190131"/>
                    <a:pt x="502300" y="148084"/>
                    <a:pt x="689808" y="20162"/>
                  </a:cubicBezTo>
                  <a:cubicBezTo>
                    <a:pt x="726679" y="1841"/>
                    <a:pt x="735351" y="-5755"/>
                    <a:pt x="759287" y="4813"/>
                  </a:cubicBezTo>
                  <a:cubicBezTo>
                    <a:pt x="781648" y="17423"/>
                    <a:pt x="787052" y="43633"/>
                    <a:pt x="790240" y="75346"/>
                  </a:cubicBezTo>
                  <a:cubicBezTo>
                    <a:pt x="775103" y="234834"/>
                    <a:pt x="383440" y="362110"/>
                    <a:pt x="572341" y="372448"/>
                  </a:cubicBezTo>
                  <a:cubicBezTo>
                    <a:pt x="705794" y="359291"/>
                    <a:pt x="777220" y="346134"/>
                    <a:pt x="921951" y="341435"/>
                  </a:cubicBezTo>
                  <a:cubicBezTo>
                    <a:pt x="1053524" y="343314"/>
                    <a:pt x="1075140" y="426957"/>
                    <a:pt x="1009353" y="516239"/>
                  </a:cubicBezTo>
                  <a:cubicBezTo>
                    <a:pt x="1092056" y="520938"/>
                    <a:pt x="1160663" y="649692"/>
                    <a:pt x="1017811" y="702321"/>
                  </a:cubicBezTo>
                  <a:cubicBezTo>
                    <a:pt x="1154083" y="786904"/>
                    <a:pt x="1076080" y="894043"/>
                    <a:pt x="998075" y="913779"/>
                  </a:cubicBezTo>
                  <a:cubicBezTo>
                    <a:pt x="1063862" y="972986"/>
                    <a:pt x="1056344" y="1018097"/>
                    <a:pt x="989617" y="1054750"/>
                  </a:cubicBezTo>
                  <a:cubicBezTo>
                    <a:pt x="841597" y="1115838"/>
                    <a:pt x="459094" y="1158129"/>
                    <a:pt x="242468" y="1066027"/>
                  </a:cubicBezTo>
                  <a:cubicBezTo>
                    <a:pt x="142822" y="1031908"/>
                    <a:pt x="78047" y="996188"/>
                    <a:pt x="6911" y="992277"/>
                  </a:cubicBezTo>
                  <a:lnTo>
                    <a:pt x="0" y="519208"/>
                  </a:lnTo>
                  <a:cubicBezTo>
                    <a:pt x="9193" y="517763"/>
                    <a:pt x="20149" y="513929"/>
                    <a:pt x="36650" y="504961"/>
                  </a:cubicBezTo>
                  <a:cubicBezTo>
                    <a:pt x="57325" y="453272"/>
                    <a:pt x="83170" y="410510"/>
                    <a:pt x="146607" y="352712"/>
                  </a:cubicBezTo>
                  <a:cubicBezTo>
                    <a:pt x="186942" y="316689"/>
                    <a:pt x="225434" y="288554"/>
                    <a:pt x="264390" y="263948"/>
                  </a:cubicBezTo>
                  <a:close/>
                </a:path>
              </a:pathLst>
            </a:custGeom>
            <a:solidFill>
              <a:srgbClr val="F4BD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56" name="Rectangle 55"/>
            <p:cNvSpPr/>
            <p:nvPr/>
          </p:nvSpPr>
          <p:spPr>
            <a:xfrm rot="2088680">
              <a:off x="500187" y="1191785"/>
              <a:ext cx="251778" cy="5613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57" name="Rectangle 56"/>
            <p:cNvSpPr/>
            <p:nvPr/>
          </p:nvSpPr>
          <p:spPr>
            <a:xfrm rot="2088680">
              <a:off x="-301346" y="798533"/>
              <a:ext cx="895191" cy="730615"/>
            </a:xfrm>
            <a:custGeom>
              <a:avLst/>
              <a:gdLst/>
              <a:ahLst/>
              <a:cxnLst/>
              <a:rect l="l" t="t" r="r" b="b"/>
              <a:pathLst>
                <a:path w="895191" h="730615">
                  <a:moveTo>
                    <a:pt x="0" y="0"/>
                  </a:moveTo>
                  <a:lnTo>
                    <a:pt x="895191" y="0"/>
                  </a:lnTo>
                  <a:lnTo>
                    <a:pt x="895191" y="730615"/>
                  </a:lnTo>
                  <a:lnTo>
                    <a:pt x="508005" y="730615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59" name="Oval 58"/>
            <p:cNvSpPr/>
            <p:nvPr/>
          </p:nvSpPr>
          <p:spPr>
            <a:xfrm>
              <a:off x="490431" y="1573495"/>
              <a:ext cx="94897" cy="94897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39" name="Right Arrow 38">
            <a:hlinkClick r:id="rId7" action="ppaction://hlinksldjump"/>
          </p:cNvPr>
          <p:cNvSpPr/>
          <p:nvPr/>
        </p:nvSpPr>
        <p:spPr>
          <a:xfrm>
            <a:off x="7452320" y="4182113"/>
            <a:ext cx="1584176" cy="600345"/>
          </a:xfrm>
          <a:prstGeom prst="rightArrow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dirty="0" err="1" smtClean="0"/>
              <a:t>Kembali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124278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Graphic spid="3" grpId="0">
        <p:bldAsOne/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차트 19">
            <a:extLst>
              <a:ext uri="{FF2B5EF4-FFF2-40B4-BE49-F238E27FC236}">
                <a16:creationId xmlns:a16="http://schemas.microsoft.com/office/drawing/2014/main" xmlns="" id="{90CFAD60-9899-428A-BF07-D2F0F3CCF73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15046156"/>
              </p:ext>
            </p:extLst>
          </p:nvPr>
        </p:nvGraphicFramePr>
        <p:xfrm>
          <a:off x="510688" y="241429"/>
          <a:ext cx="4341920" cy="42759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2" name="Oval 21"/>
          <p:cNvSpPr>
            <a:spLocks noChangeAspect="1"/>
          </p:cNvSpPr>
          <p:nvPr/>
        </p:nvSpPr>
        <p:spPr>
          <a:xfrm>
            <a:off x="2844935" y="3615002"/>
            <a:ext cx="396750" cy="400064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3" name="Rectangle 9"/>
          <p:cNvSpPr/>
          <p:nvPr/>
        </p:nvSpPr>
        <p:spPr>
          <a:xfrm>
            <a:off x="1115616" y="2569706"/>
            <a:ext cx="356493" cy="333708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Rectangle 30"/>
          <p:cNvSpPr/>
          <p:nvPr/>
        </p:nvSpPr>
        <p:spPr>
          <a:xfrm>
            <a:off x="3961298" y="1854512"/>
            <a:ext cx="319399" cy="318465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grpSp>
        <p:nvGrpSpPr>
          <p:cNvPr id="15" name="Group 14"/>
          <p:cNvGrpSpPr/>
          <p:nvPr/>
        </p:nvGrpSpPr>
        <p:grpSpPr>
          <a:xfrm>
            <a:off x="2730877" y="563522"/>
            <a:ext cx="1236458" cy="864603"/>
            <a:chOff x="4320399" y="1245513"/>
            <a:chExt cx="1884146" cy="864603"/>
          </a:xfrm>
        </p:grpSpPr>
        <p:sp>
          <p:nvSpPr>
            <p:cNvPr id="16" name="TextBox 15"/>
            <p:cNvSpPr txBox="1"/>
            <p:nvPr/>
          </p:nvSpPr>
          <p:spPr>
            <a:xfrm>
              <a:off x="4320399" y="1463785"/>
              <a:ext cx="188414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Easy to change colors, photos and Text.     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320399" y="1245513"/>
              <a:ext cx="188414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Text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3203848" y="2459561"/>
            <a:ext cx="1076849" cy="1233935"/>
            <a:chOff x="4320399" y="1245513"/>
            <a:chExt cx="1884146" cy="1233935"/>
          </a:xfrm>
        </p:grpSpPr>
        <p:sp>
          <p:nvSpPr>
            <p:cNvPr id="25" name="TextBox 24"/>
            <p:cNvSpPr txBox="1"/>
            <p:nvPr/>
          </p:nvSpPr>
          <p:spPr>
            <a:xfrm>
              <a:off x="4320399" y="1463785"/>
              <a:ext cx="1884146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Easy to change colors, photos and Text.     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320399" y="1245513"/>
              <a:ext cx="188414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Text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1412274" y="3339602"/>
            <a:ext cx="1236458" cy="864603"/>
            <a:chOff x="4320399" y="1245513"/>
            <a:chExt cx="1884146" cy="864603"/>
          </a:xfrm>
        </p:grpSpPr>
        <p:sp>
          <p:nvSpPr>
            <p:cNvPr id="28" name="TextBox 27"/>
            <p:cNvSpPr txBox="1"/>
            <p:nvPr/>
          </p:nvSpPr>
          <p:spPr>
            <a:xfrm>
              <a:off x="4320399" y="1463785"/>
              <a:ext cx="188414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Easy to change colors, photos and Text.     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4320399" y="1245513"/>
              <a:ext cx="188414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Text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4499992" y="288322"/>
            <a:ext cx="34563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Metode</a:t>
            </a:r>
            <a:r>
              <a:rPr lang="en-US" altLang="ko-KR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0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Penelitian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pic>
        <p:nvPicPr>
          <p:cNvPr id="21" name="Picture 20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8045" y="1496105"/>
            <a:ext cx="2543175" cy="192691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graphicFrame>
        <p:nvGraphicFramePr>
          <p:cNvPr id="23" name="Diagram 22"/>
          <p:cNvGraphicFramePr/>
          <p:nvPr>
            <p:extLst>
              <p:ext uri="{D42A27DB-BD31-4B8C-83A1-F6EECF244321}">
                <p14:modId xmlns:p14="http://schemas.microsoft.com/office/powerpoint/2010/main" val="3389466551"/>
              </p:ext>
            </p:extLst>
          </p:nvPr>
        </p:nvGraphicFramePr>
        <p:xfrm>
          <a:off x="5652120" y="1091506"/>
          <a:ext cx="2304256" cy="19485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34" name="Diagram 33"/>
          <p:cNvGraphicFramePr/>
          <p:nvPr>
            <p:extLst>
              <p:ext uri="{D42A27DB-BD31-4B8C-83A1-F6EECF244321}">
                <p14:modId xmlns:p14="http://schemas.microsoft.com/office/powerpoint/2010/main" val="1919173130"/>
              </p:ext>
            </p:extLst>
          </p:nvPr>
        </p:nvGraphicFramePr>
        <p:xfrm>
          <a:off x="5641319" y="2736560"/>
          <a:ext cx="2304256" cy="19485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</p:spTree>
    <p:extLst>
      <p:ext uri="{BB962C8B-B14F-4D97-AF65-F5344CB8AC3E}">
        <p14:creationId xmlns:p14="http://schemas.microsoft.com/office/powerpoint/2010/main" val="2464422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9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0" grpId="0">
        <p:bldAsOne/>
      </p:bldGraphic>
      <p:bldP spid="32" grpId="0"/>
      <p:bldGraphic spid="23" grpId="0">
        <p:bldAsOne/>
      </p:bldGraphic>
      <p:bldGraphic spid="34" grpId="0">
        <p:bldAsOne/>
      </p:bldGraphic>
    </p:bldLst>
  </p:timing>
</p:sld>
</file>

<file path=ppt/theme/theme1.xml><?xml version="1.0" encoding="utf-8"?>
<a:theme xmlns:a="http://schemas.openxmlformats.org/drawingml/2006/main" name="Cover and End Slide Master">
  <a:themeElements>
    <a:clrScheme name="ALLPPT-COLOR-A06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E62949"/>
      </a:accent1>
      <a:accent2>
        <a:srgbClr val="F07624"/>
      </a:accent2>
      <a:accent3>
        <a:srgbClr val="F4BD2D"/>
      </a:accent3>
      <a:accent4>
        <a:srgbClr val="1ED4DE"/>
      </a:accent4>
      <a:accent5>
        <a:srgbClr val="1C7DE1"/>
      </a:accent5>
      <a:accent6>
        <a:srgbClr val="CBCBCB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tents Slide Master">
  <a:themeElements>
    <a:clrScheme name="ALLPPT-COLOR-A06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E62949"/>
      </a:accent1>
      <a:accent2>
        <a:srgbClr val="F07624"/>
      </a:accent2>
      <a:accent3>
        <a:srgbClr val="F4BD2D"/>
      </a:accent3>
      <a:accent4>
        <a:srgbClr val="1ED4DE"/>
      </a:accent4>
      <a:accent5>
        <a:srgbClr val="1C7DE1"/>
      </a:accent5>
      <a:accent6>
        <a:srgbClr val="CBCBCB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Section Break Slide Master">
  <a:themeElements>
    <a:clrScheme name="ALLPPT-COLOR-A06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E62949"/>
      </a:accent1>
      <a:accent2>
        <a:srgbClr val="F07624"/>
      </a:accent2>
      <a:accent3>
        <a:srgbClr val="F4BD2D"/>
      </a:accent3>
      <a:accent4>
        <a:srgbClr val="1ED4DE"/>
      </a:accent4>
      <a:accent5>
        <a:srgbClr val="1C7DE1"/>
      </a:accent5>
      <a:accent6>
        <a:srgbClr val="CBCBCB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1354</TotalTime>
  <Words>1197</Words>
  <Application>Microsoft Office PowerPoint</Application>
  <PresentationFormat>On-screen Show (16:9)</PresentationFormat>
  <Paragraphs>151</Paragraphs>
  <Slides>24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24</vt:i4>
      </vt:variant>
    </vt:vector>
  </HeadingPairs>
  <TitlesOfParts>
    <vt:vector size="27" baseType="lpstr">
      <vt:lpstr>Cover and End Slide Master</vt:lpstr>
      <vt:lpstr>Contents Slide Master</vt:lpstr>
      <vt:lpstr>Section Break Slide Master</vt:lpstr>
      <vt:lpstr>APLIKASI PENJUALAN BARANG BAHAN BANGUNAN  POIN OF SALE</vt:lpstr>
      <vt:lpstr>TOPIK PEMBAHASAN</vt:lpstr>
      <vt:lpstr>Tempat Penelitian</vt:lpstr>
      <vt:lpstr>PowerPoint Presentation</vt:lpstr>
      <vt:lpstr>l</vt:lpstr>
      <vt:lpstr>PowerPoint Presentation</vt:lpstr>
      <vt:lpstr>PowerPoint Presentation</vt:lpstr>
      <vt:lpstr>l</vt:lpstr>
      <vt:lpstr>PowerPoint Presentation</vt:lpstr>
      <vt:lpstr>PowerPoint Presentation</vt:lpstr>
      <vt:lpstr>Worldmap Layout</vt:lpstr>
      <vt:lpstr>Worldmap Layout</vt:lpstr>
      <vt:lpstr>PowerPoint Presentation</vt:lpstr>
      <vt:lpstr>Worldmap Layout</vt:lpstr>
      <vt:lpstr>Worldmap Layout</vt:lpstr>
      <vt:lpstr>Worldmap Layout</vt:lpstr>
      <vt:lpstr>PowerPoint Presentation</vt:lpstr>
      <vt:lpstr>PowerPoint Presentation</vt:lpstr>
      <vt:lpstr>Worldmap Layout</vt:lpstr>
      <vt:lpstr>Worldmap Layout</vt:lpstr>
      <vt:lpstr>PowerPoint Presentation</vt:lpstr>
      <vt:lpstr>Worldmap Layout</vt:lpstr>
      <vt:lpstr>PowerPoint Presentation</vt:lpstr>
      <vt:lpstr>PowerPoint Presentation</vt:lpstr>
    </vt:vector>
  </TitlesOfParts>
  <Company>Microsoft Corporation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googleslidesppt.com;allppt.com</dc:creator>
  <cp:lastModifiedBy>Windows User</cp:lastModifiedBy>
  <cp:revision>109</cp:revision>
  <dcterms:created xsi:type="dcterms:W3CDTF">2016-12-01T00:32:25Z</dcterms:created>
  <dcterms:modified xsi:type="dcterms:W3CDTF">2021-06-21T01:13:36Z</dcterms:modified>
</cp:coreProperties>
</file>